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26"/>
  </p:notesMasterIdLst>
  <p:handoutMasterIdLst>
    <p:handoutMasterId r:id="rId27"/>
  </p:handoutMasterIdLst>
  <p:sldIdLst>
    <p:sldId id="303" r:id="rId2"/>
    <p:sldId id="354" r:id="rId3"/>
    <p:sldId id="356" r:id="rId4"/>
    <p:sldId id="347" r:id="rId5"/>
    <p:sldId id="355" r:id="rId6"/>
    <p:sldId id="357" r:id="rId7"/>
    <p:sldId id="351" r:id="rId8"/>
    <p:sldId id="359" r:id="rId9"/>
    <p:sldId id="367" r:id="rId10"/>
    <p:sldId id="365" r:id="rId11"/>
    <p:sldId id="360" r:id="rId12"/>
    <p:sldId id="358" r:id="rId13"/>
    <p:sldId id="366" r:id="rId14"/>
    <p:sldId id="363" r:id="rId15"/>
    <p:sldId id="371" r:id="rId16"/>
    <p:sldId id="368" r:id="rId17"/>
    <p:sldId id="324" r:id="rId18"/>
    <p:sldId id="361" r:id="rId19"/>
    <p:sldId id="362" r:id="rId20"/>
    <p:sldId id="364" r:id="rId21"/>
    <p:sldId id="369" r:id="rId22"/>
    <p:sldId id="350" r:id="rId23"/>
    <p:sldId id="370" r:id="rId24"/>
    <p:sldId id="302" r:id="rId25"/>
  </p:sldIdLst>
  <p:sldSz cx="6264275" cy="3527425"/>
  <p:notesSz cx="6858000" cy="9144000"/>
  <p:defaultTextStyle>
    <a:defPPr>
      <a:defRPr lang="en-US"/>
    </a:defPPr>
    <a:lvl1pPr marL="0" algn="l" defTabSz="469819" rtl="0" eaLnBrk="1" latinLnBrk="0" hangingPunct="1">
      <a:defRPr sz="925" kern="1200">
        <a:solidFill>
          <a:schemeClr val="tx1"/>
        </a:solidFill>
        <a:latin typeface="+mn-lt"/>
        <a:ea typeface="+mn-ea"/>
        <a:cs typeface="+mn-cs"/>
      </a:defRPr>
    </a:lvl1pPr>
    <a:lvl2pPr marL="234909" algn="l" defTabSz="469819" rtl="0" eaLnBrk="1" latinLnBrk="0" hangingPunct="1">
      <a:defRPr sz="925" kern="1200">
        <a:solidFill>
          <a:schemeClr val="tx1"/>
        </a:solidFill>
        <a:latin typeface="+mn-lt"/>
        <a:ea typeface="+mn-ea"/>
        <a:cs typeface="+mn-cs"/>
      </a:defRPr>
    </a:lvl2pPr>
    <a:lvl3pPr marL="469819" algn="l" defTabSz="469819" rtl="0" eaLnBrk="1" latinLnBrk="0" hangingPunct="1">
      <a:defRPr sz="925" kern="1200">
        <a:solidFill>
          <a:schemeClr val="tx1"/>
        </a:solidFill>
        <a:latin typeface="+mn-lt"/>
        <a:ea typeface="+mn-ea"/>
        <a:cs typeface="+mn-cs"/>
      </a:defRPr>
    </a:lvl3pPr>
    <a:lvl4pPr marL="704728" algn="l" defTabSz="469819" rtl="0" eaLnBrk="1" latinLnBrk="0" hangingPunct="1">
      <a:defRPr sz="925" kern="1200">
        <a:solidFill>
          <a:schemeClr val="tx1"/>
        </a:solidFill>
        <a:latin typeface="+mn-lt"/>
        <a:ea typeface="+mn-ea"/>
        <a:cs typeface="+mn-cs"/>
      </a:defRPr>
    </a:lvl4pPr>
    <a:lvl5pPr marL="939637" algn="l" defTabSz="469819" rtl="0" eaLnBrk="1" latinLnBrk="0" hangingPunct="1">
      <a:defRPr sz="925" kern="1200">
        <a:solidFill>
          <a:schemeClr val="tx1"/>
        </a:solidFill>
        <a:latin typeface="+mn-lt"/>
        <a:ea typeface="+mn-ea"/>
        <a:cs typeface="+mn-cs"/>
      </a:defRPr>
    </a:lvl5pPr>
    <a:lvl6pPr marL="1174547" algn="l" defTabSz="469819" rtl="0" eaLnBrk="1" latinLnBrk="0" hangingPunct="1">
      <a:defRPr sz="925" kern="1200">
        <a:solidFill>
          <a:schemeClr val="tx1"/>
        </a:solidFill>
        <a:latin typeface="+mn-lt"/>
        <a:ea typeface="+mn-ea"/>
        <a:cs typeface="+mn-cs"/>
      </a:defRPr>
    </a:lvl6pPr>
    <a:lvl7pPr marL="1409456" algn="l" defTabSz="469819" rtl="0" eaLnBrk="1" latinLnBrk="0" hangingPunct="1">
      <a:defRPr sz="925" kern="1200">
        <a:solidFill>
          <a:schemeClr val="tx1"/>
        </a:solidFill>
        <a:latin typeface="+mn-lt"/>
        <a:ea typeface="+mn-ea"/>
        <a:cs typeface="+mn-cs"/>
      </a:defRPr>
    </a:lvl7pPr>
    <a:lvl8pPr marL="1644366" algn="l" defTabSz="469819" rtl="0" eaLnBrk="1" latinLnBrk="0" hangingPunct="1">
      <a:defRPr sz="925" kern="1200">
        <a:solidFill>
          <a:schemeClr val="tx1"/>
        </a:solidFill>
        <a:latin typeface="+mn-lt"/>
        <a:ea typeface="+mn-ea"/>
        <a:cs typeface="+mn-cs"/>
      </a:defRPr>
    </a:lvl8pPr>
    <a:lvl9pPr marL="1879275" algn="l" defTabSz="469819" rtl="0" eaLnBrk="1" latinLnBrk="0" hangingPunct="1">
      <a:defRPr sz="925" kern="1200">
        <a:solidFill>
          <a:schemeClr val="tx1"/>
        </a:solidFill>
        <a:latin typeface="+mn-lt"/>
        <a:ea typeface="+mn-ea"/>
        <a:cs typeface="+mn-cs"/>
      </a:defRPr>
    </a:lvl9pPr>
  </p:defaultTextStyle>
  <p:extLst>
    <p:ext uri="{EFAFB233-063F-42B5-8137-9DF3F51BA10A}">
      <p15:sldGuideLst xmlns:p15="http://schemas.microsoft.com/office/powerpoint/2012/main">
        <p15:guide id="3" pos="1973">
          <p15:clr>
            <a:srgbClr val="A4A3A4"/>
          </p15:clr>
        </p15:guide>
        <p15:guide id="6" pos="227" userDrawn="1">
          <p15:clr>
            <a:srgbClr val="A4A3A4"/>
          </p15:clr>
        </p15:guide>
        <p15:guide id="8" orient="horz" pos="204" userDrawn="1">
          <p15:clr>
            <a:srgbClr val="A4A3A4"/>
          </p15:clr>
        </p15:guide>
        <p15:guide id="9" pos="3719" userDrawn="1">
          <p15:clr>
            <a:srgbClr val="A4A3A4"/>
          </p15:clr>
        </p15:guide>
        <p15:guide id="10" orient="horz" pos="385" userDrawn="1">
          <p15:clr>
            <a:srgbClr val="A4A3A4"/>
          </p15:clr>
        </p15:guide>
        <p15:guide id="13" orient="horz" pos="192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69FC"/>
    <a:srgbClr val="B1D2E9"/>
    <a:srgbClr val="14A9CA"/>
    <a:srgbClr val="4545D8"/>
    <a:srgbClr val="7FB5DE"/>
    <a:srgbClr val="15ADCE"/>
    <a:srgbClr val="5858E4"/>
    <a:srgbClr val="A6C5D4"/>
    <a:srgbClr val="C7000B"/>
    <a:srgbClr val="86A0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74419" autoAdjust="0"/>
  </p:normalViewPr>
  <p:slideViewPr>
    <p:cSldViewPr snapToGrid="0" snapToObjects="1">
      <p:cViewPr varScale="1">
        <p:scale>
          <a:sx n="155" d="100"/>
          <a:sy n="155" d="100"/>
        </p:scale>
        <p:origin x="1752" y="114"/>
      </p:cViewPr>
      <p:guideLst>
        <p:guide pos="1973"/>
        <p:guide pos="227"/>
        <p:guide orient="horz" pos="204"/>
        <p:guide pos="3719"/>
        <p:guide orient="horz" pos="385"/>
        <p:guide orient="horz" pos="192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16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71C177-9B92-4C24-AF17-CCB94B63074F}" type="doc">
      <dgm:prSet loTypeId="urn:microsoft.com/office/officeart/2009/3/layout/HorizontalOrganizationChart" loCatId="hierarchy" qsTypeId="urn:microsoft.com/office/officeart/2005/8/quickstyle/3d9" qsCatId="3D" csTypeId="urn:microsoft.com/office/officeart/2005/8/colors/accent4_3" csCatId="accent4" phldr="1"/>
      <dgm:spPr/>
      <dgm:t>
        <a:bodyPr/>
        <a:lstStyle/>
        <a:p>
          <a:endParaRPr lang="zh-CN" altLang="en-US"/>
        </a:p>
      </dgm:t>
    </dgm:pt>
    <dgm:pt modelId="{B07A7291-CF44-479B-BBE1-0ABEA25A667F}">
      <dgm:prSet phldrT="[文本]" custT="1"/>
      <dgm:spPr/>
      <dgm:t>
        <a:bodyPr/>
        <a:lstStyle/>
        <a:p>
          <a:r>
            <a:rPr lang="zh-CN" altLang="en-US" sz="1400" dirty="0"/>
            <a:t>装备工程学院特色团队</a:t>
          </a:r>
        </a:p>
      </dgm:t>
    </dgm:pt>
    <dgm:pt modelId="{20DB0CAD-94E8-4176-8DC4-1EFBC498F60C}" type="parTrans" cxnId="{D7D54485-B8A5-473C-A01E-6D2682537985}">
      <dgm:prSet/>
      <dgm:spPr/>
      <dgm:t>
        <a:bodyPr/>
        <a:lstStyle/>
        <a:p>
          <a:endParaRPr lang="zh-CN" altLang="en-US"/>
        </a:p>
      </dgm:t>
    </dgm:pt>
    <dgm:pt modelId="{41012AD1-6EA1-4614-A5B4-006AD784B729}" type="sibTrans" cxnId="{D7D54485-B8A5-473C-A01E-6D2682537985}">
      <dgm:prSet/>
      <dgm:spPr/>
      <dgm:t>
        <a:bodyPr/>
        <a:lstStyle/>
        <a:p>
          <a:endParaRPr lang="zh-CN" altLang="en-US"/>
        </a:p>
      </dgm:t>
    </dgm:pt>
    <dgm:pt modelId="{59192D5D-DFA4-42E3-A0A5-2D05C733BEEB}">
      <dgm:prSet phldrT="[文本]" custT="1"/>
      <dgm:spPr/>
      <dgm:t>
        <a:bodyPr/>
        <a:lstStyle/>
        <a:p>
          <a:pPr>
            <a:buFont typeface="Arial" panose="020B0604020202020204" pitchFamily="34" charset="0"/>
            <a:buChar char="•"/>
          </a:pPr>
          <a:r>
            <a:rPr lang="zh-CN" altLang="en-US" sz="1400" b="0" i="0" dirty="0"/>
            <a:t>智能武器装备及应用技术团队</a:t>
          </a:r>
          <a:endParaRPr lang="zh-CN" altLang="en-US" sz="1400" dirty="0"/>
        </a:p>
      </dgm:t>
    </dgm:pt>
    <dgm:pt modelId="{5A09D18E-14A9-45A6-923E-B8FFF3D52714}" type="parTrans" cxnId="{3FA340C0-466A-441D-B2AB-FB08E4D8FBCA}">
      <dgm:prSet/>
      <dgm:spPr/>
      <dgm:t>
        <a:bodyPr/>
        <a:lstStyle/>
        <a:p>
          <a:endParaRPr lang="zh-CN" altLang="en-US"/>
        </a:p>
      </dgm:t>
    </dgm:pt>
    <dgm:pt modelId="{5E3CA99F-77A1-49CC-AF7F-096E38492C46}" type="sibTrans" cxnId="{3FA340C0-466A-441D-B2AB-FB08E4D8FBCA}">
      <dgm:prSet/>
      <dgm:spPr/>
      <dgm:t>
        <a:bodyPr/>
        <a:lstStyle/>
        <a:p>
          <a:endParaRPr lang="zh-CN" altLang="en-US"/>
        </a:p>
      </dgm:t>
    </dgm:pt>
    <dgm:pt modelId="{8A9B9D95-FD42-4163-9445-CA1974F336DE}">
      <dgm:prSet custT="1"/>
      <dgm:spPr/>
      <dgm:t>
        <a:bodyPr/>
        <a:lstStyle/>
        <a:p>
          <a:pPr>
            <a:buFont typeface="Arial" panose="020B0604020202020204" pitchFamily="34" charset="0"/>
            <a:buChar char="•"/>
          </a:pPr>
          <a:r>
            <a:rPr lang="zh-CN" altLang="en-US" sz="1400" b="0" i="0" dirty="0"/>
            <a:t>弹药工程与高效毁伤技术团队</a:t>
          </a:r>
        </a:p>
      </dgm:t>
    </dgm:pt>
    <dgm:pt modelId="{C16060E6-0160-4DEA-A304-75F752A636AA}" type="parTrans" cxnId="{9F2A3B79-CBF2-4377-8C70-C2D0CF233B49}">
      <dgm:prSet/>
      <dgm:spPr/>
      <dgm:t>
        <a:bodyPr/>
        <a:lstStyle/>
        <a:p>
          <a:endParaRPr lang="zh-CN" altLang="en-US"/>
        </a:p>
      </dgm:t>
    </dgm:pt>
    <dgm:pt modelId="{124B9BA8-A44B-410E-97CC-49FD74DD9BB5}" type="sibTrans" cxnId="{9F2A3B79-CBF2-4377-8C70-C2D0CF233B49}">
      <dgm:prSet/>
      <dgm:spPr/>
      <dgm:t>
        <a:bodyPr/>
        <a:lstStyle/>
        <a:p>
          <a:endParaRPr lang="zh-CN" altLang="en-US"/>
        </a:p>
      </dgm:t>
    </dgm:pt>
    <dgm:pt modelId="{0D07843D-E089-4BF0-9DF0-07BE96E2B884}">
      <dgm:prSet custT="1"/>
      <dgm:spPr/>
      <dgm:t>
        <a:bodyPr/>
        <a:lstStyle/>
        <a:p>
          <a:pPr>
            <a:buFont typeface="Arial" panose="020B0604020202020204" pitchFamily="34" charset="0"/>
            <a:buChar char="•"/>
          </a:pPr>
          <a:r>
            <a:rPr lang="zh-CN" altLang="en-US" sz="1400" b="0" i="0" dirty="0"/>
            <a:t>武器先进材料及构件技术团队</a:t>
          </a:r>
        </a:p>
      </dgm:t>
    </dgm:pt>
    <dgm:pt modelId="{2A7DD8A4-1845-42CA-BAA7-CAF32E2F9A06}" type="parTrans" cxnId="{62DD7802-4E1A-41C9-961C-672DFC0A4A23}">
      <dgm:prSet/>
      <dgm:spPr/>
      <dgm:t>
        <a:bodyPr/>
        <a:lstStyle/>
        <a:p>
          <a:endParaRPr lang="zh-CN" altLang="en-US"/>
        </a:p>
      </dgm:t>
    </dgm:pt>
    <dgm:pt modelId="{1B6FDAEC-8403-4917-8AFC-BF709563B5BC}" type="sibTrans" cxnId="{62DD7802-4E1A-41C9-961C-672DFC0A4A23}">
      <dgm:prSet/>
      <dgm:spPr/>
      <dgm:t>
        <a:bodyPr/>
        <a:lstStyle/>
        <a:p>
          <a:endParaRPr lang="zh-CN" altLang="en-US"/>
        </a:p>
      </dgm:t>
    </dgm:pt>
    <dgm:pt modelId="{7C7102BD-9664-4DA3-8767-159924DEF8C1}" type="pres">
      <dgm:prSet presAssocID="{3D71C177-9B92-4C24-AF17-CCB94B63074F}" presName="hierChild1" presStyleCnt="0">
        <dgm:presLayoutVars>
          <dgm:orgChart val="1"/>
          <dgm:chPref val="1"/>
          <dgm:dir/>
          <dgm:animOne val="branch"/>
          <dgm:animLvl val="lvl"/>
          <dgm:resizeHandles/>
        </dgm:presLayoutVars>
      </dgm:prSet>
      <dgm:spPr/>
    </dgm:pt>
    <dgm:pt modelId="{9248951D-C0E6-4B05-B103-EE99581048AD}" type="pres">
      <dgm:prSet presAssocID="{B07A7291-CF44-479B-BBE1-0ABEA25A667F}" presName="hierRoot1" presStyleCnt="0">
        <dgm:presLayoutVars>
          <dgm:hierBranch val="init"/>
        </dgm:presLayoutVars>
      </dgm:prSet>
      <dgm:spPr/>
    </dgm:pt>
    <dgm:pt modelId="{0B819184-F614-46F8-B568-831850A3FC55}" type="pres">
      <dgm:prSet presAssocID="{B07A7291-CF44-479B-BBE1-0ABEA25A667F}" presName="rootComposite1" presStyleCnt="0"/>
      <dgm:spPr/>
    </dgm:pt>
    <dgm:pt modelId="{A7D090E9-1AB8-4A1D-977D-A729651A43C3}" type="pres">
      <dgm:prSet presAssocID="{B07A7291-CF44-479B-BBE1-0ABEA25A667F}" presName="rootText1" presStyleLbl="node0" presStyleIdx="0" presStyleCnt="1">
        <dgm:presLayoutVars>
          <dgm:chPref val="3"/>
        </dgm:presLayoutVars>
      </dgm:prSet>
      <dgm:spPr/>
    </dgm:pt>
    <dgm:pt modelId="{50E706CA-1484-46B9-9EF2-AF7689E70198}" type="pres">
      <dgm:prSet presAssocID="{B07A7291-CF44-479B-BBE1-0ABEA25A667F}" presName="rootConnector1" presStyleLbl="node1" presStyleIdx="0" presStyleCnt="0"/>
      <dgm:spPr/>
    </dgm:pt>
    <dgm:pt modelId="{342C050E-9B7F-40C9-BAA0-9B06BD35897D}" type="pres">
      <dgm:prSet presAssocID="{B07A7291-CF44-479B-BBE1-0ABEA25A667F}" presName="hierChild2" presStyleCnt="0"/>
      <dgm:spPr/>
    </dgm:pt>
    <dgm:pt modelId="{24F36CDF-E0B9-4637-9A33-1E738F68A951}" type="pres">
      <dgm:prSet presAssocID="{5A09D18E-14A9-45A6-923E-B8FFF3D52714}" presName="Name64" presStyleLbl="parChTrans1D2" presStyleIdx="0" presStyleCnt="3"/>
      <dgm:spPr/>
    </dgm:pt>
    <dgm:pt modelId="{19DBC26E-D8BE-4226-8128-7B83CFE0446C}" type="pres">
      <dgm:prSet presAssocID="{59192D5D-DFA4-42E3-A0A5-2D05C733BEEB}" presName="hierRoot2" presStyleCnt="0">
        <dgm:presLayoutVars>
          <dgm:hierBranch val="init"/>
        </dgm:presLayoutVars>
      </dgm:prSet>
      <dgm:spPr/>
    </dgm:pt>
    <dgm:pt modelId="{56DE8286-4D0F-46A3-956A-C03E8D5BD23F}" type="pres">
      <dgm:prSet presAssocID="{59192D5D-DFA4-42E3-A0A5-2D05C733BEEB}" presName="rootComposite" presStyleCnt="0"/>
      <dgm:spPr/>
    </dgm:pt>
    <dgm:pt modelId="{CF28A637-2705-40DD-9767-908D7AC6BDAE}" type="pres">
      <dgm:prSet presAssocID="{59192D5D-DFA4-42E3-A0A5-2D05C733BEEB}" presName="rootText" presStyleLbl="node2" presStyleIdx="0" presStyleCnt="3">
        <dgm:presLayoutVars>
          <dgm:chPref val="3"/>
        </dgm:presLayoutVars>
      </dgm:prSet>
      <dgm:spPr/>
    </dgm:pt>
    <dgm:pt modelId="{A2E30406-A83E-446F-81F3-D48E12299414}" type="pres">
      <dgm:prSet presAssocID="{59192D5D-DFA4-42E3-A0A5-2D05C733BEEB}" presName="rootConnector" presStyleLbl="node2" presStyleIdx="0" presStyleCnt="3"/>
      <dgm:spPr/>
    </dgm:pt>
    <dgm:pt modelId="{25452AEC-4553-4662-8CC2-495C3637E18C}" type="pres">
      <dgm:prSet presAssocID="{59192D5D-DFA4-42E3-A0A5-2D05C733BEEB}" presName="hierChild4" presStyleCnt="0"/>
      <dgm:spPr/>
    </dgm:pt>
    <dgm:pt modelId="{C637E554-7DBB-4CD4-927A-9E6A86FA3155}" type="pres">
      <dgm:prSet presAssocID="{59192D5D-DFA4-42E3-A0A5-2D05C733BEEB}" presName="hierChild5" presStyleCnt="0"/>
      <dgm:spPr/>
    </dgm:pt>
    <dgm:pt modelId="{90311655-F0AA-4DC4-820F-9B3BDB148C43}" type="pres">
      <dgm:prSet presAssocID="{C16060E6-0160-4DEA-A304-75F752A636AA}" presName="Name64" presStyleLbl="parChTrans1D2" presStyleIdx="1" presStyleCnt="3"/>
      <dgm:spPr/>
    </dgm:pt>
    <dgm:pt modelId="{1FB20C88-DDE7-4633-9CFE-18EE48F5BE2D}" type="pres">
      <dgm:prSet presAssocID="{8A9B9D95-FD42-4163-9445-CA1974F336DE}" presName="hierRoot2" presStyleCnt="0">
        <dgm:presLayoutVars>
          <dgm:hierBranch val="init"/>
        </dgm:presLayoutVars>
      </dgm:prSet>
      <dgm:spPr/>
    </dgm:pt>
    <dgm:pt modelId="{DB89C0DC-564D-4718-9E17-BFC71BA35890}" type="pres">
      <dgm:prSet presAssocID="{8A9B9D95-FD42-4163-9445-CA1974F336DE}" presName="rootComposite" presStyleCnt="0"/>
      <dgm:spPr/>
    </dgm:pt>
    <dgm:pt modelId="{801C8299-74A3-4341-9156-7D0BA1D14D8B}" type="pres">
      <dgm:prSet presAssocID="{8A9B9D95-FD42-4163-9445-CA1974F336DE}" presName="rootText" presStyleLbl="node2" presStyleIdx="1" presStyleCnt="3">
        <dgm:presLayoutVars>
          <dgm:chPref val="3"/>
        </dgm:presLayoutVars>
      </dgm:prSet>
      <dgm:spPr/>
    </dgm:pt>
    <dgm:pt modelId="{38B1B673-0FE1-46FC-A0F7-BD624DAB2953}" type="pres">
      <dgm:prSet presAssocID="{8A9B9D95-FD42-4163-9445-CA1974F336DE}" presName="rootConnector" presStyleLbl="node2" presStyleIdx="1" presStyleCnt="3"/>
      <dgm:spPr/>
    </dgm:pt>
    <dgm:pt modelId="{21B0A1F0-E914-42E5-ABF5-5BAEE8B951C5}" type="pres">
      <dgm:prSet presAssocID="{8A9B9D95-FD42-4163-9445-CA1974F336DE}" presName="hierChild4" presStyleCnt="0"/>
      <dgm:spPr/>
    </dgm:pt>
    <dgm:pt modelId="{A88D44C2-90B8-417A-A3FE-54D50B7B3318}" type="pres">
      <dgm:prSet presAssocID="{8A9B9D95-FD42-4163-9445-CA1974F336DE}" presName="hierChild5" presStyleCnt="0"/>
      <dgm:spPr/>
    </dgm:pt>
    <dgm:pt modelId="{5713C8B6-60F4-465D-8B82-F9122391146E}" type="pres">
      <dgm:prSet presAssocID="{2A7DD8A4-1845-42CA-BAA7-CAF32E2F9A06}" presName="Name64" presStyleLbl="parChTrans1D2" presStyleIdx="2" presStyleCnt="3"/>
      <dgm:spPr/>
    </dgm:pt>
    <dgm:pt modelId="{CE7FA9F9-FAB4-415C-A48F-2BA003116178}" type="pres">
      <dgm:prSet presAssocID="{0D07843D-E089-4BF0-9DF0-07BE96E2B884}" presName="hierRoot2" presStyleCnt="0">
        <dgm:presLayoutVars>
          <dgm:hierBranch val="init"/>
        </dgm:presLayoutVars>
      </dgm:prSet>
      <dgm:spPr/>
    </dgm:pt>
    <dgm:pt modelId="{0571C659-6133-4727-8945-2A705E84F24C}" type="pres">
      <dgm:prSet presAssocID="{0D07843D-E089-4BF0-9DF0-07BE96E2B884}" presName="rootComposite" presStyleCnt="0"/>
      <dgm:spPr/>
    </dgm:pt>
    <dgm:pt modelId="{EAF7AC3C-FD2B-469D-89AE-443458819BD5}" type="pres">
      <dgm:prSet presAssocID="{0D07843D-E089-4BF0-9DF0-07BE96E2B884}" presName="rootText" presStyleLbl="node2" presStyleIdx="2" presStyleCnt="3">
        <dgm:presLayoutVars>
          <dgm:chPref val="3"/>
        </dgm:presLayoutVars>
      </dgm:prSet>
      <dgm:spPr/>
    </dgm:pt>
    <dgm:pt modelId="{65A49357-D8CE-450F-81B7-7046DBCD5EAE}" type="pres">
      <dgm:prSet presAssocID="{0D07843D-E089-4BF0-9DF0-07BE96E2B884}" presName="rootConnector" presStyleLbl="node2" presStyleIdx="2" presStyleCnt="3"/>
      <dgm:spPr/>
    </dgm:pt>
    <dgm:pt modelId="{8A101602-DB49-4656-98DD-76D9E2AC7216}" type="pres">
      <dgm:prSet presAssocID="{0D07843D-E089-4BF0-9DF0-07BE96E2B884}" presName="hierChild4" presStyleCnt="0"/>
      <dgm:spPr/>
    </dgm:pt>
    <dgm:pt modelId="{D2292092-D65C-4B2D-B60D-D00606786817}" type="pres">
      <dgm:prSet presAssocID="{0D07843D-E089-4BF0-9DF0-07BE96E2B884}" presName="hierChild5" presStyleCnt="0"/>
      <dgm:spPr/>
    </dgm:pt>
    <dgm:pt modelId="{1246BB2E-5840-4B23-ACF8-F6ADC1688BE5}" type="pres">
      <dgm:prSet presAssocID="{B07A7291-CF44-479B-BBE1-0ABEA25A667F}" presName="hierChild3" presStyleCnt="0"/>
      <dgm:spPr/>
    </dgm:pt>
  </dgm:ptLst>
  <dgm:cxnLst>
    <dgm:cxn modelId="{B955640D-E097-4E84-8411-F4C2A4EBB284}" type="presOf" srcId="{8A9B9D95-FD42-4163-9445-CA1974F336DE}" destId="{801C8299-74A3-4341-9156-7D0BA1D14D8B}" srcOrd="0" destOrd="0" presId="urn:microsoft.com/office/officeart/2009/3/layout/HorizontalOrganizationChart"/>
    <dgm:cxn modelId="{A1B3E206-3A63-4DE2-8C7E-DFDD1859F491}" type="presOf" srcId="{B07A7291-CF44-479B-BBE1-0ABEA25A667F}" destId="{50E706CA-1484-46B9-9EF2-AF7689E70198}" srcOrd="1" destOrd="0" presId="urn:microsoft.com/office/officeart/2009/3/layout/HorizontalOrganizationChart"/>
    <dgm:cxn modelId="{524BAD74-7C23-46A2-97AD-74B3100B189C}" type="presOf" srcId="{B07A7291-CF44-479B-BBE1-0ABEA25A667F}" destId="{A7D090E9-1AB8-4A1D-977D-A729651A43C3}" srcOrd="0" destOrd="0" presId="urn:microsoft.com/office/officeart/2009/3/layout/HorizontalOrganizationChart"/>
    <dgm:cxn modelId="{9F2A3B79-CBF2-4377-8C70-C2D0CF233B49}" srcId="{B07A7291-CF44-479B-BBE1-0ABEA25A667F}" destId="{8A9B9D95-FD42-4163-9445-CA1974F336DE}" srcOrd="1" destOrd="0" parTransId="{C16060E6-0160-4DEA-A304-75F752A636AA}" sibTransId="{124B9BA8-A44B-410E-97CC-49FD74DD9BB5}"/>
    <dgm:cxn modelId="{9561DA0B-B0BF-46BB-9A59-AA02D2E8473F}" type="presOf" srcId="{59192D5D-DFA4-42E3-A0A5-2D05C733BEEB}" destId="{CF28A637-2705-40DD-9767-908D7AC6BDAE}" srcOrd="0" destOrd="0" presId="urn:microsoft.com/office/officeart/2009/3/layout/HorizontalOrganizationChart"/>
    <dgm:cxn modelId="{D40F7681-6270-4C9B-9BF6-E75A9D992C59}" type="presOf" srcId="{59192D5D-DFA4-42E3-A0A5-2D05C733BEEB}" destId="{A2E30406-A83E-446F-81F3-D48E12299414}" srcOrd="1" destOrd="0" presId="urn:microsoft.com/office/officeart/2009/3/layout/HorizontalOrganizationChart"/>
    <dgm:cxn modelId="{9A329F55-EDA0-45AB-B51F-F327974AFEF9}" type="presOf" srcId="{3D71C177-9B92-4C24-AF17-CCB94B63074F}" destId="{7C7102BD-9664-4DA3-8767-159924DEF8C1}" srcOrd="0" destOrd="0" presId="urn:microsoft.com/office/officeart/2009/3/layout/HorizontalOrganizationChart"/>
    <dgm:cxn modelId="{C3DF988B-8EAA-4D35-9191-A51299E8C01A}" type="presOf" srcId="{5A09D18E-14A9-45A6-923E-B8FFF3D52714}" destId="{24F36CDF-E0B9-4637-9A33-1E738F68A951}" srcOrd="0" destOrd="0" presId="urn:microsoft.com/office/officeart/2009/3/layout/HorizontalOrganizationChart"/>
    <dgm:cxn modelId="{F42C1A07-8B05-4E65-9845-0FEE974C1AA4}" type="presOf" srcId="{2A7DD8A4-1845-42CA-BAA7-CAF32E2F9A06}" destId="{5713C8B6-60F4-465D-8B82-F9122391146E}" srcOrd="0" destOrd="0" presId="urn:microsoft.com/office/officeart/2009/3/layout/HorizontalOrganizationChart"/>
    <dgm:cxn modelId="{D7D54485-B8A5-473C-A01E-6D2682537985}" srcId="{3D71C177-9B92-4C24-AF17-CCB94B63074F}" destId="{B07A7291-CF44-479B-BBE1-0ABEA25A667F}" srcOrd="0" destOrd="0" parTransId="{20DB0CAD-94E8-4176-8DC4-1EFBC498F60C}" sibTransId="{41012AD1-6EA1-4614-A5B4-006AD784B729}"/>
    <dgm:cxn modelId="{35C96D00-F79A-4842-A3FD-3098E8C10FB6}" type="presOf" srcId="{0D07843D-E089-4BF0-9DF0-07BE96E2B884}" destId="{EAF7AC3C-FD2B-469D-89AE-443458819BD5}" srcOrd="0" destOrd="0" presId="urn:microsoft.com/office/officeart/2009/3/layout/HorizontalOrganizationChart"/>
    <dgm:cxn modelId="{62DD7802-4E1A-41C9-961C-672DFC0A4A23}" srcId="{B07A7291-CF44-479B-BBE1-0ABEA25A667F}" destId="{0D07843D-E089-4BF0-9DF0-07BE96E2B884}" srcOrd="2" destOrd="0" parTransId="{2A7DD8A4-1845-42CA-BAA7-CAF32E2F9A06}" sibTransId="{1B6FDAEC-8403-4917-8AFC-BF709563B5BC}"/>
    <dgm:cxn modelId="{6F1FEA6B-BB16-4FAC-88A6-98E198085BC1}" type="presOf" srcId="{0D07843D-E089-4BF0-9DF0-07BE96E2B884}" destId="{65A49357-D8CE-450F-81B7-7046DBCD5EAE}" srcOrd="1" destOrd="0" presId="urn:microsoft.com/office/officeart/2009/3/layout/HorizontalOrganizationChart"/>
    <dgm:cxn modelId="{8F344A5B-8C08-4588-B0B6-50FF91D71867}" type="presOf" srcId="{C16060E6-0160-4DEA-A304-75F752A636AA}" destId="{90311655-F0AA-4DC4-820F-9B3BDB148C43}" srcOrd="0" destOrd="0" presId="urn:microsoft.com/office/officeart/2009/3/layout/HorizontalOrganizationChart"/>
    <dgm:cxn modelId="{3FA340C0-466A-441D-B2AB-FB08E4D8FBCA}" srcId="{B07A7291-CF44-479B-BBE1-0ABEA25A667F}" destId="{59192D5D-DFA4-42E3-A0A5-2D05C733BEEB}" srcOrd="0" destOrd="0" parTransId="{5A09D18E-14A9-45A6-923E-B8FFF3D52714}" sibTransId="{5E3CA99F-77A1-49CC-AF7F-096E38492C46}"/>
    <dgm:cxn modelId="{46FFECE1-F21F-4736-9A49-8453C2A094EF}" type="presOf" srcId="{8A9B9D95-FD42-4163-9445-CA1974F336DE}" destId="{38B1B673-0FE1-46FC-A0F7-BD624DAB2953}" srcOrd="1" destOrd="0" presId="urn:microsoft.com/office/officeart/2009/3/layout/HorizontalOrganizationChart"/>
    <dgm:cxn modelId="{5A3DE957-5D84-409E-BFEC-9B4284C1756A}" type="presParOf" srcId="{7C7102BD-9664-4DA3-8767-159924DEF8C1}" destId="{9248951D-C0E6-4B05-B103-EE99581048AD}" srcOrd="0" destOrd="0" presId="urn:microsoft.com/office/officeart/2009/3/layout/HorizontalOrganizationChart"/>
    <dgm:cxn modelId="{C63AB9F2-EF97-4A1D-B873-7789E4065140}" type="presParOf" srcId="{9248951D-C0E6-4B05-B103-EE99581048AD}" destId="{0B819184-F614-46F8-B568-831850A3FC55}" srcOrd="0" destOrd="0" presId="urn:microsoft.com/office/officeart/2009/3/layout/HorizontalOrganizationChart"/>
    <dgm:cxn modelId="{8691C3F9-BA00-4E2A-8CF5-228BEB45F758}" type="presParOf" srcId="{0B819184-F614-46F8-B568-831850A3FC55}" destId="{A7D090E9-1AB8-4A1D-977D-A729651A43C3}" srcOrd="0" destOrd="0" presId="urn:microsoft.com/office/officeart/2009/3/layout/HorizontalOrganizationChart"/>
    <dgm:cxn modelId="{1D23BD05-7B24-49CE-8B62-B3D1A09F8661}" type="presParOf" srcId="{0B819184-F614-46F8-B568-831850A3FC55}" destId="{50E706CA-1484-46B9-9EF2-AF7689E70198}" srcOrd="1" destOrd="0" presId="urn:microsoft.com/office/officeart/2009/3/layout/HorizontalOrganizationChart"/>
    <dgm:cxn modelId="{A661C1C3-B7B6-4E5D-AA24-921CF996E7AB}" type="presParOf" srcId="{9248951D-C0E6-4B05-B103-EE99581048AD}" destId="{342C050E-9B7F-40C9-BAA0-9B06BD35897D}" srcOrd="1" destOrd="0" presId="urn:microsoft.com/office/officeart/2009/3/layout/HorizontalOrganizationChart"/>
    <dgm:cxn modelId="{8C4A600E-282D-41FD-917C-CA8E014B1758}" type="presParOf" srcId="{342C050E-9B7F-40C9-BAA0-9B06BD35897D}" destId="{24F36CDF-E0B9-4637-9A33-1E738F68A951}" srcOrd="0" destOrd="0" presId="urn:microsoft.com/office/officeart/2009/3/layout/HorizontalOrganizationChart"/>
    <dgm:cxn modelId="{F1FA08C2-4DA5-422A-A044-CC3FB4528976}" type="presParOf" srcId="{342C050E-9B7F-40C9-BAA0-9B06BD35897D}" destId="{19DBC26E-D8BE-4226-8128-7B83CFE0446C}" srcOrd="1" destOrd="0" presId="urn:microsoft.com/office/officeart/2009/3/layout/HorizontalOrganizationChart"/>
    <dgm:cxn modelId="{7F251A40-BDD1-4D17-AAA1-7A7C1853187D}" type="presParOf" srcId="{19DBC26E-D8BE-4226-8128-7B83CFE0446C}" destId="{56DE8286-4D0F-46A3-956A-C03E8D5BD23F}" srcOrd="0" destOrd="0" presId="urn:microsoft.com/office/officeart/2009/3/layout/HorizontalOrganizationChart"/>
    <dgm:cxn modelId="{0FE6266C-08A3-4A6C-B728-74D36FFA988E}" type="presParOf" srcId="{56DE8286-4D0F-46A3-956A-C03E8D5BD23F}" destId="{CF28A637-2705-40DD-9767-908D7AC6BDAE}" srcOrd="0" destOrd="0" presId="urn:microsoft.com/office/officeart/2009/3/layout/HorizontalOrganizationChart"/>
    <dgm:cxn modelId="{E6ED1F10-994E-4714-B1F6-09D93D3849E3}" type="presParOf" srcId="{56DE8286-4D0F-46A3-956A-C03E8D5BD23F}" destId="{A2E30406-A83E-446F-81F3-D48E12299414}" srcOrd="1" destOrd="0" presId="urn:microsoft.com/office/officeart/2009/3/layout/HorizontalOrganizationChart"/>
    <dgm:cxn modelId="{18FD45DB-2386-4DEA-9A0C-74931C812D47}" type="presParOf" srcId="{19DBC26E-D8BE-4226-8128-7B83CFE0446C}" destId="{25452AEC-4553-4662-8CC2-495C3637E18C}" srcOrd="1" destOrd="0" presId="urn:microsoft.com/office/officeart/2009/3/layout/HorizontalOrganizationChart"/>
    <dgm:cxn modelId="{3F2F52A1-2D32-4DA7-A563-9A55C9E4B731}" type="presParOf" srcId="{19DBC26E-D8BE-4226-8128-7B83CFE0446C}" destId="{C637E554-7DBB-4CD4-927A-9E6A86FA3155}" srcOrd="2" destOrd="0" presId="urn:microsoft.com/office/officeart/2009/3/layout/HorizontalOrganizationChart"/>
    <dgm:cxn modelId="{30D265B9-0A9B-4A98-9B05-551942C4D719}" type="presParOf" srcId="{342C050E-9B7F-40C9-BAA0-9B06BD35897D}" destId="{90311655-F0AA-4DC4-820F-9B3BDB148C43}" srcOrd="2" destOrd="0" presId="urn:microsoft.com/office/officeart/2009/3/layout/HorizontalOrganizationChart"/>
    <dgm:cxn modelId="{C88A5A25-6D09-4C8A-8AF5-FD2B2A801EB8}" type="presParOf" srcId="{342C050E-9B7F-40C9-BAA0-9B06BD35897D}" destId="{1FB20C88-DDE7-4633-9CFE-18EE48F5BE2D}" srcOrd="3" destOrd="0" presId="urn:microsoft.com/office/officeart/2009/3/layout/HorizontalOrganizationChart"/>
    <dgm:cxn modelId="{DF7C99AC-7A5D-43FA-8862-3EE1E8B3185E}" type="presParOf" srcId="{1FB20C88-DDE7-4633-9CFE-18EE48F5BE2D}" destId="{DB89C0DC-564D-4718-9E17-BFC71BA35890}" srcOrd="0" destOrd="0" presId="urn:microsoft.com/office/officeart/2009/3/layout/HorizontalOrganizationChart"/>
    <dgm:cxn modelId="{0967C851-1F16-48CF-BA91-51707384336A}" type="presParOf" srcId="{DB89C0DC-564D-4718-9E17-BFC71BA35890}" destId="{801C8299-74A3-4341-9156-7D0BA1D14D8B}" srcOrd="0" destOrd="0" presId="urn:microsoft.com/office/officeart/2009/3/layout/HorizontalOrganizationChart"/>
    <dgm:cxn modelId="{0F41CC47-2449-4DA0-BA89-657FA5201ADC}" type="presParOf" srcId="{DB89C0DC-564D-4718-9E17-BFC71BA35890}" destId="{38B1B673-0FE1-46FC-A0F7-BD624DAB2953}" srcOrd="1" destOrd="0" presId="urn:microsoft.com/office/officeart/2009/3/layout/HorizontalOrganizationChart"/>
    <dgm:cxn modelId="{C8086C0A-5151-4818-A500-21ED92C2583D}" type="presParOf" srcId="{1FB20C88-DDE7-4633-9CFE-18EE48F5BE2D}" destId="{21B0A1F0-E914-42E5-ABF5-5BAEE8B951C5}" srcOrd="1" destOrd="0" presId="urn:microsoft.com/office/officeart/2009/3/layout/HorizontalOrganizationChart"/>
    <dgm:cxn modelId="{7C0BD005-65DB-46AE-93A0-3E7BA3A98F6C}" type="presParOf" srcId="{1FB20C88-DDE7-4633-9CFE-18EE48F5BE2D}" destId="{A88D44C2-90B8-417A-A3FE-54D50B7B3318}" srcOrd="2" destOrd="0" presId="urn:microsoft.com/office/officeart/2009/3/layout/HorizontalOrganizationChart"/>
    <dgm:cxn modelId="{DC8CF8EC-256A-4835-8E59-827EDBB4CBC6}" type="presParOf" srcId="{342C050E-9B7F-40C9-BAA0-9B06BD35897D}" destId="{5713C8B6-60F4-465D-8B82-F9122391146E}" srcOrd="4" destOrd="0" presId="urn:microsoft.com/office/officeart/2009/3/layout/HorizontalOrganizationChart"/>
    <dgm:cxn modelId="{AC72DBB4-FF10-426B-80A3-B130B940A3EC}" type="presParOf" srcId="{342C050E-9B7F-40C9-BAA0-9B06BD35897D}" destId="{CE7FA9F9-FAB4-415C-A48F-2BA003116178}" srcOrd="5" destOrd="0" presId="urn:microsoft.com/office/officeart/2009/3/layout/HorizontalOrganizationChart"/>
    <dgm:cxn modelId="{BE4C0F12-4666-4102-B179-EB28B4023CB2}" type="presParOf" srcId="{CE7FA9F9-FAB4-415C-A48F-2BA003116178}" destId="{0571C659-6133-4727-8945-2A705E84F24C}" srcOrd="0" destOrd="0" presId="urn:microsoft.com/office/officeart/2009/3/layout/HorizontalOrganizationChart"/>
    <dgm:cxn modelId="{FC1C3D55-505E-4659-AEBD-425322C4696A}" type="presParOf" srcId="{0571C659-6133-4727-8945-2A705E84F24C}" destId="{EAF7AC3C-FD2B-469D-89AE-443458819BD5}" srcOrd="0" destOrd="0" presId="urn:microsoft.com/office/officeart/2009/3/layout/HorizontalOrganizationChart"/>
    <dgm:cxn modelId="{FA22922C-D27E-46A0-9509-509938A337AE}" type="presParOf" srcId="{0571C659-6133-4727-8945-2A705E84F24C}" destId="{65A49357-D8CE-450F-81B7-7046DBCD5EAE}" srcOrd="1" destOrd="0" presId="urn:microsoft.com/office/officeart/2009/3/layout/HorizontalOrganizationChart"/>
    <dgm:cxn modelId="{4DE207AD-B45E-4970-8CF3-8470508C3D69}" type="presParOf" srcId="{CE7FA9F9-FAB4-415C-A48F-2BA003116178}" destId="{8A101602-DB49-4656-98DD-76D9E2AC7216}" srcOrd="1" destOrd="0" presId="urn:microsoft.com/office/officeart/2009/3/layout/HorizontalOrganizationChart"/>
    <dgm:cxn modelId="{B70AA684-355A-4CCA-B188-E035BBA1BA67}" type="presParOf" srcId="{CE7FA9F9-FAB4-415C-A48F-2BA003116178}" destId="{D2292092-D65C-4B2D-B60D-D00606786817}" srcOrd="2" destOrd="0" presId="urn:microsoft.com/office/officeart/2009/3/layout/HorizontalOrganizationChart"/>
    <dgm:cxn modelId="{7AC79A41-6DB7-48D5-B467-D3074518F222}" type="presParOf" srcId="{9248951D-C0E6-4B05-B103-EE99581048AD}" destId="{1246BB2E-5840-4B23-ACF8-F6ADC1688BE5}"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C8B6-60F4-465D-8B82-F9122391146E}">
      <dsp:nvSpPr>
        <dsp:cNvPr id="0" name=""/>
        <dsp:cNvSpPr/>
      </dsp:nvSpPr>
      <dsp:spPr>
        <a:xfrm>
          <a:off x="1898450" y="1234553"/>
          <a:ext cx="379282" cy="815456"/>
        </a:xfrm>
        <a:custGeom>
          <a:avLst/>
          <a:gdLst/>
          <a:ahLst/>
          <a:cxnLst/>
          <a:rect l="0" t="0" r="0" b="0"/>
          <a:pathLst>
            <a:path>
              <a:moveTo>
                <a:pt x="0" y="0"/>
              </a:moveTo>
              <a:lnTo>
                <a:pt x="189641" y="0"/>
              </a:lnTo>
              <a:lnTo>
                <a:pt x="189641" y="815456"/>
              </a:lnTo>
              <a:lnTo>
                <a:pt x="379282" y="815456"/>
              </a:lnTo>
            </a:path>
          </a:pathLst>
        </a:custGeom>
        <a:noFill/>
        <a:ln w="12700" cap="flat" cmpd="sng" algn="ctr">
          <a:solidFill>
            <a:schemeClr val="accent4">
              <a:tint val="99000"/>
              <a:hueOff val="0"/>
              <a:satOff val="0"/>
              <a:lumOff val="0"/>
              <a:alphaOff val="0"/>
            </a:schemeClr>
          </a:solidFill>
          <a:prstDash val="solid"/>
          <a:miter lim="800000"/>
        </a:ln>
        <a:effectLst/>
        <a:sp3d z="-227350" prstMaterial="matte"/>
      </dsp:spPr>
      <dsp:style>
        <a:lnRef idx="2">
          <a:scrgbClr r="0" g="0" b="0"/>
        </a:lnRef>
        <a:fillRef idx="0">
          <a:scrgbClr r="0" g="0" b="0"/>
        </a:fillRef>
        <a:effectRef idx="0">
          <a:scrgbClr r="0" g="0" b="0"/>
        </a:effectRef>
        <a:fontRef idx="minor"/>
      </dsp:style>
    </dsp:sp>
    <dsp:sp modelId="{90311655-F0AA-4DC4-820F-9B3BDB148C43}">
      <dsp:nvSpPr>
        <dsp:cNvPr id="0" name=""/>
        <dsp:cNvSpPr/>
      </dsp:nvSpPr>
      <dsp:spPr>
        <a:xfrm>
          <a:off x="1898450" y="1188833"/>
          <a:ext cx="379282" cy="91440"/>
        </a:xfrm>
        <a:custGeom>
          <a:avLst/>
          <a:gdLst/>
          <a:ahLst/>
          <a:cxnLst/>
          <a:rect l="0" t="0" r="0" b="0"/>
          <a:pathLst>
            <a:path>
              <a:moveTo>
                <a:pt x="0" y="45720"/>
              </a:moveTo>
              <a:lnTo>
                <a:pt x="379282" y="45720"/>
              </a:lnTo>
            </a:path>
          </a:pathLst>
        </a:custGeom>
        <a:noFill/>
        <a:ln w="12700" cap="flat" cmpd="sng" algn="ctr">
          <a:solidFill>
            <a:schemeClr val="accent4">
              <a:tint val="99000"/>
              <a:hueOff val="0"/>
              <a:satOff val="0"/>
              <a:lumOff val="0"/>
              <a:alphaOff val="0"/>
            </a:schemeClr>
          </a:solidFill>
          <a:prstDash val="solid"/>
          <a:miter lim="800000"/>
        </a:ln>
        <a:effectLst/>
        <a:sp3d z="-227350" prstMaterial="matte"/>
      </dsp:spPr>
      <dsp:style>
        <a:lnRef idx="2">
          <a:scrgbClr r="0" g="0" b="0"/>
        </a:lnRef>
        <a:fillRef idx="0">
          <a:scrgbClr r="0" g="0" b="0"/>
        </a:fillRef>
        <a:effectRef idx="0">
          <a:scrgbClr r="0" g="0" b="0"/>
        </a:effectRef>
        <a:fontRef idx="minor"/>
      </dsp:style>
    </dsp:sp>
    <dsp:sp modelId="{24F36CDF-E0B9-4637-9A33-1E738F68A951}">
      <dsp:nvSpPr>
        <dsp:cNvPr id="0" name=""/>
        <dsp:cNvSpPr/>
      </dsp:nvSpPr>
      <dsp:spPr>
        <a:xfrm>
          <a:off x="1898450" y="419096"/>
          <a:ext cx="379282" cy="815456"/>
        </a:xfrm>
        <a:custGeom>
          <a:avLst/>
          <a:gdLst/>
          <a:ahLst/>
          <a:cxnLst/>
          <a:rect l="0" t="0" r="0" b="0"/>
          <a:pathLst>
            <a:path>
              <a:moveTo>
                <a:pt x="0" y="815456"/>
              </a:moveTo>
              <a:lnTo>
                <a:pt x="189641" y="815456"/>
              </a:lnTo>
              <a:lnTo>
                <a:pt x="189641" y="0"/>
              </a:lnTo>
              <a:lnTo>
                <a:pt x="379282" y="0"/>
              </a:lnTo>
            </a:path>
          </a:pathLst>
        </a:custGeom>
        <a:noFill/>
        <a:ln w="12700" cap="flat" cmpd="sng" algn="ctr">
          <a:solidFill>
            <a:schemeClr val="accent4">
              <a:tint val="99000"/>
              <a:hueOff val="0"/>
              <a:satOff val="0"/>
              <a:lumOff val="0"/>
              <a:alphaOff val="0"/>
            </a:schemeClr>
          </a:solidFill>
          <a:prstDash val="solid"/>
          <a:miter lim="800000"/>
        </a:ln>
        <a:effectLst/>
        <a:sp3d z="-227350" prstMaterial="matte"/>
      </dsp:spPr>
      <dsp:style>
        <a:lnRef idx="2">
          <a:scrgbClr r="0" g="0" b="0"/>
        </a:lnRef>
        <a:fillRef idx="0">
          <a:scrgbClr r="0" g="0" b="0"/>
        </a:fillRef>
        <a:effectRef idx="0">
          <a:scrgbClr r="0" g="0" b="0"/>
        </a:effectRef>
        <a:fontRef idx="minor"/>
      </dsp:style>
    </dsp:sp>
    <dsp:sp modelId="{A7D090E9-1AB8-4A1D-977D-A729651A43C3}">
      <dsp:nvSpPr>
        <dsp:cNvPr id="0" name=""/>
        <dsp:cNvSpPr/>
      </dsp:nvSpPr>
      <dsp:spPr>
        <a:xfrm>
          <a:off x="2039" y="945350"/>
          <a:ext cx="1896411" cy="578405"/>
        </a:xfrm>
        <a:prstGeom prst="rect">
          <a:avLst/>
        </a:prstGeom>
        <a:solidFill>
          <a:schemeClr val="accent4">
            <a:shade val="8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sp3d extrusionH="28000" prstMaterial="matte"/>
        </a:bodyPr>
        <a:lstStyle/>
        <a:p>
          <a:pPr marL="0" lvl="0" indent="0" algn="ctr" defTabSz="622300">
            <a:lnSpc>
              <a:spcPct val="90000"/>
            </a:lnSpc>
            <a:spcBef>
              <a:spcPct val="0"/>
            </a:spcBef>
            <a:spcAft>
              <a:spcPct val="35000"/>
            </a:spcAft>
            <a:buNone/>
          </a:pPr>
          <a:r>
            <a:rPr lang="zh-CN" altLang="en-US" sz="1400" kern="1200" dirty="0"/>
            <a:t>装备工程学院特色团队</a:t>
          </a:r>
        </a:p>
      </dsp:txBody>
      <dsp:txXfrm>
        <a:off x="2039" y="945350"/>
        <a:ext cx="1896411" cy="578405"/>
      </dsp:txXfrm>
    </dsp:sp>
    <dsp:sp modelId="{CF28A637-2705-40DD-9767-908D7AC6BDAE}">
      <dsp:nvSpPr>
        <dsp:cNvPr id="0" name=""/>
        <dsp:cNvSpPr/>
      </dsp:nvSpPr>
      <dsp:spPr>
        <a:xfrm>
          <a:off x="2277732" y="129893"/>
          <a:ext cx="1896411" cy="578405"/>
        </a:xfrm>
        <a:prstGeom prst="rect">
          <a:avLst/>
        </a:prstGeom>
        <a:solidFill>
          <a:schemeClr val="accent4">
            <a:tint val="99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sp3d extrusionH="28000" prstMaterial="matte"/>
        </a:bodyPr>
        <a:lstStyle/>
        <a:p>
          <a:pPr marL="0" lvl="0" indent="0" algn="ctr" defTabSz="622300">
            <a:lnSpc>
              <a:spcPct val="90000"/>
            </a:lnSpc>
            <a:spcBef>
              <a:spcPct val="0"/>
            </a:spcBef>
            <a:spcAft>
              <a:spcPct val="35000"/>
            </a:spcAft>
            <a:buFont typeface="Arial" panose="020B0604020202020204" pitchFamily="34" charset="0"/>
            <a:buNone/>
          </a:pPr>
          <a:r>
            <a:rPr lang="zh-CN" altLang="en-US" sz="1400" b="0" i="0" kern="1200" dirty="0"/>
            <a:t>智能武器装备及应用技术团队</a:t>
          </a:r>
          <a:endParaRPr lang="zh-CN" altLang="en-US" sz="1400" kern="1200" dirty="0"/>
        </a:p>
      </dsp:txBody>
      <dsp:txXfrm>
        <a:off x="2277732" y="129893"/>
        <a:ext cx="1896411" cy="578405"/>
      </dsp:txXfrm>
    </dsp:sp>
    <dsp:sp modelId="{801C8299-74A3-4341-9156-7D0BA1D14D8B}">
      <dsp:nvSpPr>
        <dsp:cNvPr id="0" name=""/>
        <dsp:cNvSpPr/>
      </dsp:nvSpPr>
      <dsp:spPr>
        <a:xfrm>
          <a:off x="2277732" y="945350"/>
          <a:ext cx="1896411" cy="578405"/>
        </a:xfrm>
        <a:prstGeom prst="rect">
          <a:avLst/>
        </a:prstGeom>
        <a:solidFill>
          <a:schemeClr val="accent4">
            <a:tint val="99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sp3d extrusionH="28000" prstMaterial="matte"/>
        </a:bodyPr>
        <a:lstStyle/>
        <a:p>
          <a:pPr marL="0" lvl="0" indent="0" algn="ctr" defTabSz="622300">
            <a:lnSpc>
              <a:spcPct val="90000"/>
            </a:lnSpc>
            <a:spcBef>
              <a:spcPct val="0"/>
            </a:spcBef>
            <a:spcAft>
              <a:spcPct val="35000"/>
            </a:spcAft>
            <a:buFont typeface="Arial" panose="020B0604020202020204" pitchFamily="34" charset="0"/>
            <a:buNone/>
          </a:pPr>
          <a:r>
            <a:rPr lang="zh-CN" altLang="en-US" sz="1400" b="0" i="0" kern="1200" dirty="0"/>
            <a:t>弹药工程与高效毁伤技术团队</a:t>
          </a:r>
        </a:p>
      </dsp:txBody>
      <dsp:txXfrm>
        <a:off x="2277732" y="945350"/>
        <a:ext cx="1896411" cy="578405"/>
      </dsp:txXfrm>
    </dsp:sp>
    <dsp:sp modelId="{EAF7AC3C-FD2B-469D-89AE-443458819BD5}">
      <dsp:nvSpPr>
        <dsp:cNvPr id="0" name=""/>
        <dsp:cNvSpPr/>
      </dsp:nvSpPr>
      <dsp:spPr>
        <a:xfrm>
          <a:off x="2277732" y="1760807"/>
          <a:ext cx="1896411" cy="578405"/>
        </a:xfrm>
        <a:prstGeom prst="rect">
          <a:avLst/>
        </a:prstGeom>
        <a:solidFill>
          <a:schemeClr val="accent4">
            <a:tint val="99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sp3d extrusionH="28000" prstMaterial="matte"/>
        </a:bodyPr>
        <a:lstStyle/>
        <a:p>
          <a:pPr marL="0" lvl="0" indent="0" algn="ctr" defTabSz="622300">
            <a:lnSpc>
              <a:spcPct val="90000"/>
            </a:lnSpc>
            <a:spcBef>
              <a:spcPct val="0"/>
            </a:spcBef>
            <a:spcAft>
              <a:spcPct val="35000"/>
            </a:spcAft>
            <a:buFont typeface="Arial" panose="020B0604020202020204" pitchFamily="34" charset="0"/>
            <a:buNone/>
          </a:pPr>
          <a:r>
            <a:rPr lang="zh-CN" altLang="en-US" sz="1400" b="0" i="0" kern="1200" dirty="0"/>
            <a:t>武器先进材料及构件技术团队</a:t>
          </a:r>
        </a:p>
      </dsp:txBody>
      <dsp:txXfrm>
        <a:off x="2277732" y="1760807"/>
        <a:ext cx="1896411" cy="578405"/>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795576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10/14/2022</a:t>
            </a:fld>
            <a:endParaRPr lang="en-US"/>
          </a:p>
        </p:txBody>
      </p:sp>
      <p:sp>
        <p:nvSpPr>
          <p:cNvPr id="4" name="Slide Image Placeholder 3"/>
          <p:cNvSpPr>
            <a:spLocks noGrp="1" noRot="1" noChangeAspect="1"/>
          </p:cNvSpPr>
          <p:nvPr>
            <p:ph type="sldImg" idx="2"/>
          </p:nvPr>
        </p:nvSpPr>
        <p:spPr>
          <a:xfrm>
            <a:off x="688975" y="1143000"/>
            <a:ext cx="548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2881306895"/>
      </p:ext>
    </p:extLst>
  </p:cSld>
  <p:clrMap bg1="lt1" tx1="dk1" bg2="lt2" tx2="dk2" accent1="accent1" accent2="accent2" accent3="accent3" accent4="accent4" accent5="accent5" accent6="accent6" hlink="hlink" folHlink="folHlink"/>
  <p:notesStyle>
    <a:lvl1pPr marL="0" algn="l" defTabSz="626425" rtl="0" eaLnBrk="1" latinLnBrk="0" hangingPunct="1">
      <a:defRPr sz="822" kern="1200">
        <a:solidFill>
          <a:schemeClr val="tx1"/>
        </a:solidFill>
        <a:latin typeface="+mn-lt"/>
        <a:ea typeface="+mn-ea"/>
        <a:cs typeface="+mn-cs"/>
      </a:defRPr>
    </a:lvl1pPr>
    <a:lvl2pPr marL="313212" algn="l" defTabSz="626425" rtl="0" eaLnBrk="1" latinLnBrk="0" hangingPunct="1">
      <a:defRPr sz="822" kern="1200">
        <a:solidFill>
          <a:schemeClr val="tx1"/>
        </a:solidFill>
        <a:latin typeface="+mn-lt"/>
        <a:ea typeface="+mn-ea"/>
        <a:cs typeface="+mn-cs"/>
      </a:defRPr>
    </a:lvl2pPr>
    <a:lvl3pPr marL="626425" algn="l" defTabSz="626425" rtl="0" eaLnBrk="1" latinLnBrk="0" hangingPunct="1">
      <a:defRPr sz="822" kern="1200">
        <a:solidFill>
          <a:schemeClr val="tx1"/>
        </a:solidFill>
        <a:latin typeface="+mn-lt"/>
        <a:ea typeface="+mn-ea"/>
        <a:cs typeface="+mn-cs"/>
      </a:defRPr>
    </a:lvl3pPr>
    <a:lvl4pPr marL="939637" algn="l" defTabSz="626425" rtl="0" eaLnBrk="1" latinLnBrk="0" hangingPunct="1">
      <a:defRPr sz="822" kern="1200">
        <a:solidFill>
          <a:schemeClr val="tx1"/>
        </a:solidFill>
        <a:latin typeface="+mn-lt"/>
        <a:ea typeface="+mn-ea"/>
        <a:cs typeface="+mn-cs"/>
      </a:defRPr>
    </a:lvl4pPr>
    <a:lvl5pPr marL="1252850" algn="l" defTabSz="626425" rtl="0" eaLnBrk="1" latinLnBrk="0" hangingPunct="1">
      <a:defRPr sz="822" kern="1200">
        <a:solidFill>
          <a:schemeClr val="tx1"/>
        </a:solidFill>
        <a:latin typeface="+mn-lt"/>
        <a:ea typeface="+mn-ea"/>
        <a:cs typeface="+mn-cs"/>
      </a:defRPr>
    </a:lvl5pPr>
    <a:lvl6pPr marL="1566062" algn="l" defTabSz="626425" rtl="0" eaLnBrk="1" latinLnBrk="0" hangingPunct="1">
      <a:defRPr sz="822" kern="1200">
        <a:solidFill>
          <a:schemeClr val="tx1"/>
        </a:solidFill>
        <a:latin typeface="+mn-lt"/>
        <a:ea typeface="+mn-ea"/>
        <a:cs typeface="+mn-cs"/>
      </a:defRPr>
    </a:lvl6pPr>
    <a:lvl7pPr marL="1879275" algn="l" defTabSz="626425" rtl="0" eaLnBrk="1" latinLnBrk="0" hangingPunct="1">
      <a:defRPr sz="822" kern="1200">
        <a:solidFill>
          <a:schemeClr val="tx1"/>
        </a:solidFill>
        <a:latin typeface="+mn-lt"/>
        <a:ea typeface="+mn-ea"/>
        <a:cs typeface="+mn-cs"/>
      </a:defRPr>
    </a:lvl7pPr>
    <a:lvl8pPr marL="2192814" algn="l" defTabSz="626425" rtl="0" eaLnBrk="1" latinLnBrk="0" hangingPunct="1">
      <a:defRPr sz="822" kern="1200">
        <a:solidFill>
          <a:schemeClr val="tx1"/>
        </a:solidFill>
        <a:latin typeface="+mn-lt"/>
        <a:ea typeface="+mn-ea"/>
        <a:cs typeface="+mn-cs"/>
      </a:defRPr>
    </a:lvl8pPr>
    <a:lvl9pPr marL="2506026" algn="l" defTabSz="626425" rtl="0" eaLnBrk="1" latinLnBrk="0" hangingPunct="1">
      <a:defRPr sz="82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241803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t>2</a:t>
            </a:fld>
            <a:endParaRPr lang="en-US"/>
          </a:p>
        </p:txBody>
      </p:sp>
    </p:spTree>
    <p:extLst>
      <p:ext uri="{BB962C8B-B14F-4D97-AF65-F5344CB8AC3E}">
        <p14:creationId xmlns:p14="http://schemas.microsoft.com/office/powerpoint/2010/main" val="570505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t>4</a:t>
            </a:fld>
            <a:endParaRPr lang="en-US"/>
          </a:p>
        </p:txBody>
      </p:sp>
    </p:spTree>
    <p:extLst>
      <p:ext uri="{BB962C8B-B14F-4D97-AF65-F5344CB8AC3E}">
        <p14:creationId xmlns:p14="http://schemas.microsoft.com/office/powerpoint/2010/main" val="927431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t>7</a:t>
            </a:fld>
            <a:endParaRPr lang="en-US"/>
          </a:p>
        </p:txBody>
      </p:sp>
    </p:spTree>
    <p:extLst>
      <p:ext uri="{BB962C8B-B14F-4D97-AF65-F5344CB8AC3E}">
        <p14:creationId xmlns:p14="http://schemas.microsoft.com/office/powerpoint/2010/main" val="86348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22" b="0" i="0" kern="1200" dirty="0">
                <a:solidFill>
                  <a:schemeClr val="tx1"/>
                </a:solidFill>
                <a:effectLst/>
                <a:latin typeface="+mn-lt"/>
                <a:ea typeface="+mn-ea"/>
                <a:cs typeface="+mn-cs"/>
              </a:rPr>
              <a:t>对于目前异常检测方法而言，主要通过深度神经网络获取正常样本图像的特征，并用一些统计方法对其分布进行建模，然后检测具有不同分布的异常样本。该方法主要包括两个部分</a:t>
            </a:r>
            <a:r>
              <a:rPr lang="en-US" altLang="zh-CN" sz="822" b="0" i="0" kern="1200" dirty="0">
                <a:solidFill>
                  <a:schemeClr val="tx1"/>
                </a:solidFill>
                <a:effectLst/>
                <a:latin typeface="+mn-lt"/>
                <a:ea typeface="+mn-ea"/>
                <a:cs typeface="+mn-cs"/>
              </a:rPr>
              <a:t>:</a:t>
            </a:r>
            <a:r>
              <a:rPr lang="zh-CN" altLang="en-US" sz="822" b="0" i="0" kern="1200" dirty="0">
                <a:solidFill>
                  <a:schemeClr val="tx1"/>
                </a:solidFill>
                <a:effectLst/>
                <a:latin typeface="+mn-lt"/>
                <a:ea typeface="+mn-ea"/>
                <a:cs typeface="+mn-cs"/>
              </a:rPr>
              <a:t>特征提取模块和分布估计模块。在分布估计模块上，以往的方法采用非参数方法对正常样本图像的特征分布进行建模。这些方法可以概括为基于重构的方法和基于表示的方法。</a:t>
            </a:r>
            <a:r>
              <a:rPr lang="zh-CN" altLang="en-US" sz="900" dirty="0">
                <a:latin typeface="仿宋" panose="02010609060101010101" pitchFamily="49" charset="-122"/>
                <a:ea typeface="仿宋" panose="02010609060101010101" pitchFamily="49" charset="-122"/>
              </a:rPr>
              <a:t>基于重构的方法通常使用生成模型，如自动编码器或生成对抗网络来编码和重构正常数据。这些方法认为异常是不能被重建的，因为它们不存在于训练样本。基于表示的方法提取正常图像的鉴别特征或正常图像补丁，并建立这些正态特征的分布。然后这些方法通过计算测试图像的特征与正态特征分布之间的距离来获得异常分数。</a:t>
            </a:r>
            <a:endParaRPr lang="en-US" altLang="zh-CN" sz="900" dirty="0">
              <a:latin typeface="仿宋" panose="02010609060101010101" pitchFamily="49" charset="-122"/>
              <a:ea typeface="仿宋" panose="02010609060101010101" pitchFamily="49" charset="-122"/>
            </a:endParaRPr>
          </a:p>
          <a:p>
            <a:r>
              <a:rPr lang="en-US" altLang="zh-CN" sz="900" dirty="0">
                <a:latin typeface="仿宋" panose="02010609060101010101" pitchFamily="49" charset="-122"/>
                <a:ea typeface="仿宋" panose="02010609060101010101" pitchFamily="49" charset="-122"/>
              </a:rPr>
              <a:t>Normalizing Flows (NF) </a:t>
            </a:r>
            <a:r>
              <a:rPr lang="zh-CN" altLang="en-US" sz="900" dirty="0">
                <a:latin typeface="仿宋" panose="02010609060101010101" pitchFamily="49" charset="-122"/>
                <a:ea typeface="仿宋" panose="02010609060101010101" pitchFamily="49" charset="-122"/>
              </a:rPr>
              <a:t>用于学习具有特殊性质的数据分布之间的转换，其转换过程是双射的，流模型可以在两个方向上使用。</a:t>
            </a:r>
            <a:r>
              <a:rPr lang="en-US" altLang="zh-CN" sz="900" dirty="0">
                <a:latin typeface="仿宋" panose="02010609060101010101" pitchFamily="49" charset="-122"/>
                <a:ea typeface="仿宋" panose="02010609060101010101" pitchFamily="49" charset="-122"/>
              </a:rPr>
              <a:t>Real-NVP </a:t>
            </a:r>
            <a:r>
              <a:rPr lang="zh-CN" altLang="en-US" sz="900" dirty="0">
                <a:latin typeface="仿宋" panose="02010609060101010101" pitchFamily="49" charset="-122"/>
                <a:ea typeface="仿宋" panose="02010609060101010101" pitchFamily="49" charset="-122"/>
              </a:rPr>
              <a:t>和</a:t>
            </a:r>
            <a:r>
              <a:rPr lang="en-US" altLang="zh-CN" sz="900" dirty="0">
                <a:latin typeface="仿宋" panose="02010609060101010101" pitchFamily="49" charset="-122"/>
                <a:ea typeface="仿宋" panose="02010609060101010101" pitchFamily="49" charset="-122"/>
              </a:rPr>
              <a:t>Glow </a:t>
            </a:r>
            <a:r>
              <a:rPr lang="zh-CN" altLang="en-US" sz="900" dirty="0">
                <a:latin typeface="仿宋" panose="02010609060101010101" pitchFamily="49" charset="-122"/>
                <a:ea typeface="仿宋" panose="02010609060101010101" pitchFamily="49" charset="-122"/>
              </a:rPr>
              <a:t>是两种典型的</a:t>
            </a:r>
            <a:r>
              <a:rPr lang="en-US" altLang="zh-CN" sz="900" dirty="0">
                <a:latin typeface="仿宋" panose="02010609060101010101" pitchFamily="49" charset="-122"/>
                <a:ea typeface="仿宋" panose="02010609060101010101" pitchFamily="49" charset="-122"/>
              </a:rPr>
              <a:t>NF</a:t>
            </a:r>
            <a:r>
              <a:rPr lang="zh-CN" altLang="en-US" sz="900" dirty="0">
                <a:latin typeface="仿宋" panose="02010609060101010101" pitchFamily="49" charset="-122"/>
                <a:ea typeface="仿宋" panose="02010609060101010101" pitchFamily="49" charset="-122"/>
              </a:rPr>
              <a:t>方法，其中正向和反向过程都可以快速处理。</a:t>
            </a:r>
            <a:r>
              <a:rPr lang="en-US" altLang="zh-CN" sz="900" dirty="0">
                <a:latin typeface="仿宋" panose="02010609060101010101" pitchFamily="49" charset="-122"/>
                <a:ea typeface="仿宋" panose="02010609060101010101" pitchFamily="49" charset="-122"/>
              </a:rPr>
              <a:t>NF</a:t>
            </a:r>
            <a:r>
              <a:rPr lang="zh-CN" altLang="en-US" sz="900" dirty="0">
                <a:latin typeface="仿宋" panose="02010609060101010101" pitchFamily="49" charset="-122"/>
                <a:ea typeface="仿宋" panose="02010609060101010101" pitchFamily="49" charset="-122"/>
              </a:rPr>
              <a:t>通常用于从特定概率分布中采样的变量</a:t>
            </a:r>
            <a:r>
              <a:rPr lang="en-US" altLang="zh-CN" sz="900" dirty="0">
                <a:latin typeface="仿宋" panose="02010609060101010101" pitchFamily="49" charset="-122"/>
                <a:ea typeface="仿宋" panose="02010609060101010101" pitchFamily="49" charset="-122"/>
              </a:rPr>
              <a:t>(</a:t>
            </a:r>
            <a:r>
              <a:rPr lang="zh-CN" altLang="en-US" sz="900" dirty="0">
                <a:latin typeface="仿宋" panose="02010609060101010101" pitchFamily="49" charset="-122"/>
                <a:ea typeface="仿宋" panose="02010609060101010101" pitchFamily="49" charset="-122"/>
              </a:rPr>
              <a:t>如图像或音频</a:t>
            </a:r>
            <a:r>
              <a:rPr lang="en-US" altLang="zh-CN" sz="900" dirty="0">
                <a:latin typeface="仿宋" panose="02010609060101010101" pitchFamily="49" charset="-122"/>
                <a:ea typeface="仿宋" panose="02010609060101010101" pitchFamily="49" charset="-122"/>
              </a:rPr>
              <a:t>)</a:t>
            </a:r>
            <a:r>
              <a:rPr lang="zh-CN" altLang="en-US" sz="900" dirty="0">
                <a:latin typeface="仿宋" panose="02010609060101010101" pitchFamily="49" charset="-122"/>
                <a:ea typeface="仿宋" panose="02010609060101010101" pitchFamily="49" charset="-122"/>
              </a:rPr>
              <a:t>生成数据。最近一些工作开始使用它进行无监督异常检测和定位。</a:t>
            </a:r>
            <a:r>
              <a:rPr lang="en-US" altLang="zh-CN" sz="900" dirty="0" err="1">
                <a:latin typeface="仿宋" panose="02010609060101010101" pitchFamily="49" charset="-122"/>
                <a:ea typeface="仿宋" panose="02010609060101010101" pitchFamily="49" charset="-122"/>
              </a:rPr>
              <a:t>DifferNet</a:t>
            </a:r>
            <a:r>
              <a:rPr lang="en-US" altLang="zh-CN" sz="900" dirty="0">
                <a:latin typeface="仿宋" panose="02010609060101010101" pitchFamily="49" charset="-122"/>
                <a:ea typeface="仿宋" panose="02010609060101010101" pitchFamily="49" charset="-122"/>
              </a:rPr>
              <a:t> (2021)</a:t>
            </a:r>
            <a:r>
              <a:rPr lang="zh-CN" altLang="en-US" sz="900" dirty="0">
                <a:latin typeface="仿宋" panose="02010609060101010101" pitchFamily="49" charset="-122"/>
                <a:ea typeface="仿宋" panose="02010609060101010101" pitchFamily="49" charset="-122"/>
              </a:rPr>
              <a:t>通过使用</a:t>
            </a:r>
            <a:r>
              <a:rPr lang="en-US" altLang="zh-CN" sz="900" dirty="0">
                <a:latin typeface="仿宋" panose="02010609060101010101" pitchFamily="49" charset="-122"/>
                <a:ea typeface="仿宋" panose="02010609060101010101" pitchFamily="49" charset="-122"/>
              </a:rPr>
              <a:t>NF</a:t>
            </a:r>
            <a:r>
              <a:rPr lang="zh-CN" altLang="en-US" sz="900" dirty="0">
                <a:latin typeface="仿宋" panose="02010609060101010101" pitchFamily="49" charset="-122"/>
                <a:ea typeface="仿宋" panose="02010609060101010101" pitchFamily="49" charset="-122"/>
              </a:rPr>
              <a:t>来估计测试图像的精确似然性，实现了良好的图像级异常检测性能。遗憾的是，由于这种方法将特征提取器的输出变平，无法获得准确的异常定位结果。</a:t>
            </a:r>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13</a:t>
            </a:fld>
            <a:endParaRPr lang="en-US"/>
          </a:p>
        </p:txBody>
      </p:sp>
    </p:spTree>
    <p:extLst>
      <p:ext uri="{BB962C8B-B14F-4D97-AF65-F5344CB8AC3E}">
        <p14:creationId xmlns:p14="http://schemas.microsoft.com/office/powerpoint/2010/main" val="220806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t>17</a:t>
            </a:fld>
            <a:endParaRPr lang="en-US"/>
          </a:p>
        </p:txBody>
      </p:sp>
    </p:spTree>
    <p:extLst>
      <p:ext uri="{BB962C8B-B14F-4D97-AF65-F5344CB8AC3E}">
        <p14:creationId xmlns:p14="http://schemas.microsoft.com/office/powerpoint/2010/main" val="4233401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19</a:t>
            </a:fld>
            <a:endParaRPr lang="en-US"/>
          </a:p>
        </p:txBody>
      </p:sp>
    </p:spTree>
    <p:extLst>
      <p:ext uri="{BB962C8B-B14F-4D97-AF65-F5344CB8AC3E}">
        <p14:creationId xmlns:p14="http://schemas.microsoft.com/office/powerpoint/2010/main" val="85388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7326F3-4732-B74B-9C70-D0992466E499}" type="slidenum">
              <a:rPr lang="en-US" smtClean="0"/>
              <a:t>22</a:t>
            </a:fld>
            <a:endParaRPr lang="en-US"/>
          </a:p>
        </p:txBody>
      </p:sp>
    </p:spTree>
    <p:extLst>
      <p:ext uri="{BB962C8B-B14F-4D97-AF65-F5344CB8AC3E}">
        <p14:creationId xmlns:p14="http://schemas.microsoft.com/office/powerpoint/2010/main" val="17125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161618"/>
        </a:solidFill>
        <a:effectLst/>
      </p:bgPr>
    </p:bg>
    <p:spTree>
      <p:nvGrpSpPr>
        <p:cNvPr id="1" name=""/>
        <p:cNvGrpSpPr/>
        <p:nvPr/>
      </p:nvGrpSpPr>
      <p:grpSpPr>
        <a:xfrm>
          <a:off x="0" y="0"/>
          <a:ext cx="0" cy="0"/>
          <a:chOff x="0" y="0"/>
          <a:chExt cx="0" cy="0"/>
        </a:xfrm>
      </p:grpSpPr>
      <p:pic>
        <p:nvPicPr>
          <p:cNvPr id="2" name="图片 1"/>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0263" y="-3888"/>
            <a:ext cx="6284800" cy="3535200"/>
          </a:xfrm>
          <a:prstGeom prst="rect">
            <a:avLst/>
          </a:prstGeom>
        </p:spPr>
      </p:pic>
      <p:sp>
        <p:nvSpPr>
          <p:cNvPr id="6" name="文本占位符 5"/>
          <p:cNvSpPr>
            <a:spLocks noGrp="1"/>
          </p:cNvSpPr>
          <p:nvPr>
            <p:ph type="body" sz="quarter" idx="11" hasCustomPrompt="1"/>
          </p:nvPr>
        </p:nvSpPr>
        <p:spPr>
          <a:xfrm>
            <a:off x="410215" y="1213002"/>
            <a:ext cx="5400823" cy="248226"/>
          </a:xfrm>
          <a:prstGeom prst="rect">
            <a:avLst/>
          </a:prstGeom>
        </p:spPr>
        <p:txBody>
          <a:bodyPr>
            <a:noAutofit/>
          </a:bodyPr>
          <a:lstStyle>
            <a:lvl1pPr marL="0" indent="0" algn="ctr">
              <a:buFontTx/>
              <a:buNone/>
              <a:defRPr sz="1200">
                <a:solidFill>
                  <a:schemeClr val="tx2"/>
                </a:solidFill>
                <a:latin typeface="Microsoft YaHei" panose="020B0703020204020201" pitchFamily="34" charset="-122"/>
                <a:ea typeface="Microsoft YaHei" panose="020B0703020204020201" pitchFamily="34" charset="-122"/>
                <a:cs typeface="Arial" panose="020B06060202020A0204" pitchFamily="34" charset="0"/>
              </a:defRPr>
            </a:lvl1pPr>
            <a:lvl2pPr marL="279499" indent="0">
              <a:buFontTx/>
              <a:buNone/>
              <a:defRPr/>
            </a:lvl2pPr>
            <a:lvl3pPr marL="558997" indent="0">
              <a:buFontTx/>
              <a:buNone/>
              <a:defRPr/>
            </a:lvl3pPr>
            <a:lvl4pPr marL="838822" indent="0">
              <a:buFontTx/>
              <a:buNone/>
              <a:defRPr/>
            </a:lvl4pPr>
            <a:lvl5pPr marL="1118320" indent="0">
              <a:buFontTx/>
              <a:buNone/>
              <a:defRPr/>
            </a:lvl5pPr>
          </a:lstStyle>
          <a:p>
            <a:pPr lvl="0"/>
            <a:r>
              <a:rPr lang="en-US" altLang="zh-CN" dirty="0"/>
              <a:t>单击此处添加标题-12pt 微软雅黑</a:t>
            </a:r>
            <a:endParaRPr lang="zh-CN" altLang="en-US" dirty="0"/>
          </a:p>
        </p:txBody>
      </p:sp>
      <p:sp>
        <p:nvSpPr>
          <p:cNvPr id="8" name="文本占位符 7"/>
          <p:cNvSpPr>
            <a:spLocks noGrp="1"/>
          </p:cNvSpPr>
          <p:nvPr>
            <p:ph type="body" sz="quarter" idx="12" hasCustomPrompt="1"/>
          </p:nvPr>
        </p:nvSpPr>
        <p:spPr>
          <a:xfrm>
            <a:off x="410215" y="773486"/>
            <a:ext cx="5400823" cy="395215"/>
          </a:xfrm>
          <a:prstGeom prst="rect">
            <a:avLst/>
          </a:prstGeom>
        </p:spPr>
        <p:txBody>
          <a:bodyPr/>
          <a:lstStyle>
            <a:lvl1pPr marL="0" indent="0" algn="ctr">
              <a:lnSpc>
                <a:spcPct val="100000"/>
              </a:lnSpc>
              <a:buNone/>
              <a:defRPr sz="2000" b="1">
                <a:solidFill>
                  <a:schemeClr val="tx2"/>
                </a:solidFill>
                <a:latin typeface="Microsoft YaHei" panose="020B0703020204020201" pitchFamily="34" charset="-122"/>
                <a:ea typeface="Microsoft YaHei" panose="020B0703020204020201" pitchFamily="34" charset="-122"/>
                <a:cs typeface="Microsoft YaHei" panose="020B0703020204020201" pitchFamily="34" charset="-122"/>
              </a:defRPr>
            </a:lvl1pPr>
            <a:lvl2pPr marL="279499" indent="0">
              <a:buNone/>
              <a:defRPr>
                <a:solidFill>
                  <a:schemeClr val="bg1"/>
                </a:solidFill>
              </a:defRPr>
            </a:lvl2pPr>
            <a:lvl3pPr marL="558997" indent="0">
              <a:buNone/>
              <a:defRPr>
                <a:solidFill>
                  <a:schemeClr val="bg1"/>
                </a:solidFill>
              </a:defRPr>
            </a:lvl3pPr>
            <a:lvl4pPr marL="838822" indent="0">
              <a:buNone/>
              <a:defRPr>
                <a:solidFill>
                  <a:schemeClr val="bg1"/>
                </a:solidFill>
              </a:defRPr>
            </a:lvl4pPr>
            <a:lvl5pPr marL="1118320" indent="0">
              <a:buNone/>
              <a:defRPr>
                <a:solidFill>
                  <a:schemeClr val="bg1"/>
                </a:solidFill>
              </a:defRPr>
            </a:lvl5pPr>
          </a:lstStyle>
          <a:p>
            <a:pPr lvl="0"/>
            <a:r>
              <a:rPr lang="en-US" altLang="zh-CN" dirty="0"/>
              <a:t>单击此处添加标题- 20pt 微软雅黑 粗体</a:t>
            </a:r>
          </a:p>
        </p:txBody>
      </p:sp>
      <p:sp>
        <p:nvSpPr>
          <p:cNvPr id="7" name="文本占位符 6">
            <a:extLst>
              <a:ext uri="{FF2B5EF4-FFF2-40B4-BE49-F238E27FC236}">
                <a16:creationId xmlns:a16="http://schemas.microsoft.com/office/drawing/2014/main" id="{56916EA0-F35A-3444-8176-314E1C7BDD7D}"/>
              </a:ext>
            </a:extLst>
          </p:cNvPr>
          <p:cNvSpPr>
            <a:spLocks noGrp="1"/>
          </p:cNvSpPr>
          <p:nvPr userDrawn="1"/>
        </p:nvSpPr>
        <p:spPr>
          <a:xfrm>
            <a:off x="6336514" y="-1"/>
            <a:ext cx="940905" cy="1407459"/>
          </a:xfrm>
          <a:prstGeom prst="rect">
            <a:avLst/>
          </a:prstGeom>
        </p:spPr>
        <p:txBody>
          <a:bodyPr/>
          <a:lstStyle>
            <a:lvl1pPr marL="0" indent="0">
              <a:buFontTx/>
              <a:buNone/>
              <a:defRPr sz="2400" baseline="0">
                <a:solidFill>
                  <a:schemeClr val="tx2"/>
                </a:solidFill>
                <a:latin typeface="Arial" panose="020B06060202020A0204" pitchFamily="34" charset="0"/>
                <a:cs typeface="Arial" panose="020B06060202020A0204" pitchFamily="34" charset="0"/>
              </a:defRPr>
            </a:lvl1pPr>
            <a:lvl2pPr marL="609600" indent="0">
              <a:buFontTx/>
              <a:buNone/>
              <a:defRPr>
                <a:solidFill>
                  <a:schemeClr val="bg1"/>
                </a:solidFill>
                <a:latin typeface="Akkurat Pro" panose="020B0504020101020102" pitchFamily="34" charset="0"/>
              </a:defRPr>
            </a:lvl2pPr>
            <a:lvl3pPr marL="1219200" indent="0">
              <a:buFontTx/>
              <a:buNone/>
              <a:defRPr>
                <a:solidFill>
                  <a:schemeClr val="bg1"/>
                </a:solidFill>
                <a:latin typeface="Akkurat Pro" panose="020B0504020101020102" pitchFamily="34" charset="0"/>
              </a:defRPr>
            </a:lvl3pPr>
            <a:lvl4pPr marL="1829435" indent="0">
              <a:buFontTx/>
              <a:buNone/>
              <a:defRPr>
                <a:solidFill>
                  <a:schemeClr val="bg1"/>
                </a:solidFill>
                <a:latin typeface="Akkurat Pro" panose="020B0504020101020102" pitchFamily="34" charset="0"/>
              </a:defRPr>
            </a:lvl4pPr>
            <a:lvl5pPr marL="2439035" indent="0">
              <a:buFontTx/>
              <a:buNone/>
              <a:defRPr>
                <a:solidFill>
                  <a:schemeClr val="bg1"/>
                </a:solidFill>
                <a:latin typeface="Akkurat Pro" panose="020B0504020101020102" pitchFamily="34" charset="0"/>
              </a:defRPr>
            </a:lvl5pPr>
          </a:lstStyle>
          <a:p>
            <a:pPr lvl="0"/>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屏幕分辨率</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1920x1080px</a:t>
            </a:r>
          </a:p>
          <a:p>
            <a:pPr lvl="0"/>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材料要求</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a:t>
            </a:r>
          </a:p>
          <a:p>
            <a:pPr lvl="0"/>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16:9 .ppt Office 2017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或</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Keynote（需要同时给到.pdf文件</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a:t>
            </a:r>
          </a:p>
          <a:p>
            <a:pPr lvl="0"/>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视频资料（H.264/MP4）需要单独给，不可内嵌在胶片中</a:t>
            </a:r>
          </a:p>
          <a:p>
            <a:pPr lvl="0"/>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静态图像（hi</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res .jpg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或</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.pdf）</a:t>
            </a:r>
          </a:p>
        </p:txBody>
      </p:sp>
    </p:spTree>
    <p:extLst>
      <p:ext uri="{BB962C8B-B14F-4D97-AF65-F5344CB8AC3E}">
        <p14:creationId xmlns:p14="http://schemas.microsoft.com/office/powerpoint/2010/main" val="361332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hinese text page">
    <p:bg>
      <p:bgPr>
        <a:solidFill>
          <a:schemeClr val="tx2"/>
        </a:solidFill>
        <a:effectLst/>
      </p:bgPr>
    </p:bg>
    <p:spTree>
      <p:nvGrpSpPr>
        <p:cNvPr id="1" name=""/>
        <p:cNvGrpSpPr/>
        <p:nvPr/>
      </p:nvGrpSpPr>
      <p:grpSpPr>
        <a:xfrm>
          <a:off x="0" y="0"/>
          <a:ext cx="0" cy="0"/>
          <a:chOff x="0" y="0"/>
          <a:chExt cx="0" cy="0"/>
        </a:xfrm>
      </p:grpSpPr>
      <p:sp>
        <p:nvSpPr>
          <p:cNvPr id="14" name="文本占位符 6">
            <a:extLst>
              <a:ext uri="{FF2B5EF4-FFF2-40B4-BE49-F238E27FC236}">
                <a16:creationId xmlns:a16="http://schemas.microsoft.com/office/drawing/2014/main" id="{93C97FA0-C4AE-3F44-A160-725D420B5602}"/>
              </a:ext>
            </a:extLst>
          </p:cNvPr>
          <p:cNvSpPr>
            <a:spLocks noGrp="1"/>
          </p:cNvSpPr>
          <p:nvPr userDrawn="1"/>
        </p:nvSpPr>
        <p:spPr>
          <a:xfrm>
            <a:off x="6336514" y="-1"/>
            <a:ext cx="940905" cy="1407459"/>
          </a:xfrm>
          <a:prstGeom prst="rect">
            <a:avLst/>
          </a:prstGeom>
        </p:spPr>
        <p:txBody>
          <a:bodyPr/>
          <a:lstStyle>
            <a:lvl1pPr marL="0" indent="0">
              <a:buFontTx/>
              <a:buNone/>
              <a:defRPr sz="2400" baseline="0">
                <a:solidFill>
                  <a:schemeClr val="tx2"/>
                </a:solidFill>
                <a:latin typeface="Arial" panose="020B06060202020A0204" pitchFamily="34" charset="0"/>
                <a:cs typeface="Arial" panose="020B06060202020A0204" pitchFamily="34" charset="0"/>
              </a:defRPr>
            </a:lvl1pPr>
            <a:lvl2pPr marL="609600" indent="0">
              <a:buFontTx/>
              <a:buNone/>
              <a:defRPr>
                <a:solidFill>
                  <a:schemeClr val="bg1"/>
                </a:solidFill>
                <a:latin typeface="Akkurat Pro" panose="020B0504020101020102" pitchFamily="34" charset="0"/>
              </a:defRPr>
            </a:lvl2pPr>
            <a:lvl3pPr marL="1219200" indent="0">
              <a:buFontTx/>
              <a:buNone/>
              <a:defRPr>
                <a:solidFill>
                  <a:schemeClr val="bg1"/>
                </a:solidFill>
                <a:latin typeface="Akkurat Pro" panose="020B0504020101020102" pitchFamily="34" charset="0"/>
              </a:defRPr>
            </a:lvl3pPr>
            <a:lvl4pPr marL="1829435" indent="0">
              <a:buFontTx/>
              <a:buNone/>
              <a:defRPr>
                <a:solidFill>
                  <a:schemeClr val="bg1"/>
                </a:solidFill>
                <a:latin typeface="Akkurat Pro" panose="020B0504020101020102" pitchFamily="34" charset="0"/>
              </a:defRPr>
            </a:lvl4pPr>
            <a:lvl5pPr marL="2439035" indent="0">
              <a:buFontTx/>
              <a:buNone/>
              <a:defRPr>
                <a:solidFill>
                  <a:schemeClr val="bg1"/>
                </a:solidFill>
                <a:latin typeface="Akkurat Pro" panose="020B0504020101020102" pitchFamily="34" charset="0"/>
              </a:defRPr>
            </a:lvl5pPr>
          </a:lstStyle>
          <a:p>
            <a:pPr lvl="0"/>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屏幕分辨率</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1920x1080px</a:t>
            </a:r>
          </a:p>
          <a:p>
            <a:pPr lvl="0"/>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材料要求</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a:t>
            </a:r>
          </a:p>
          <a:p>
            <a:pPr lvl="0"/>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16:9 .ppt Office 2017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或</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Keynote（需要同时给到.pdf文件</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a:t>
            </a:r>
          </a:p>
          <a:p>
            <a:pPr lvl="0"/>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视频资料（H.264/MP4）需要单独给，不可内嵌在胶片中</a:t>
            </a:r>
          </a:p>
          <a:p>
            <a:pPr lvl="0"/>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静态图像（hi</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res .jpg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或</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.pdf）</a:t>
            </a:r>
          </a:p>
        </p:txBody>
      </p:sp>
      <p:sp>
        <p:nvSpPr>
          <p:cNvPr id="15" name="文本占位符 6"/>
          <p:cNvSpPr>
            <a:spLocks noGrp="1"/>
          </p:cNvSpPr>
          <p:nvPr>
            <p:ph type="body" sz="quarter" idx="16" hasCustomPrompt="1"/>
          </p:nvPr>
        </p:nvSpPr>
        <p:spPr>
          <a:xfrm>
            <a:off x="2889002" y="1032842"/>
            <a:ext cx="1937298" cy="242513"/>
          </a:xfrm>
          <a:prstGeom prst="rect">
            <a:avLst/>
          </a:prstGeom>
        </p:spPr>
        <p:txBody>
          <a:bodyPr/>
          <a:lstStyle>
            <a:lvl1pPr marL="0" indent="0">
              <a:lnSpc>
                <a:spcPct val="100000"/>
              </a:lnSpc>
              <a:buFontTx/>
              <a:buNone/>
              <a:defRPr sz="1000" b="1" baseline="0">
                <a:gradFill>
                  <a:gsLst>
                    <a:gs pos="0">
                      <a:srgbClr val="14A9CA"/>
                    </a:gs>
                    <a:gs pos="100000">
                      <a:srgbClr val="4545D8"/>
                    </a:gs>
                  </a:gsLst>
                  <a:lin ang="3600000" scaled="0"/>
                </a:gradFill>
                <a:latin typeface="Microsoft YaHei" panose="020B0703020204020201" pitchFamily="34" charset="-122"/>
                <a:ea typeface="Microsoft YaHei" panose="020B0703020204020201" pitchFamily="34" charset="-122"/>
                <a:cs typeface="Arial" panose="020B06060202020A0204" pitchFamily="34" charset="0"/>
              </a:defRPr>
            </a:lvl1pPr>
            <a:lvl2pPr marL="313091" indent="0">
              <a:buFontTx/>
              <a:buNone/>
              <a:defRPr>
                <a:solidFill>
                  <a:schemeClr val="bg1"/>
                </a:solidFill>
                <a:latin typeface="Akkurat Pro" panose="020B0504020101020102" pitchFamily="34" charset="0"/>
              </a:defRPr>
            </a:lvl2pPr>
            <a:lvl3pPr marL="626181" indent="0">
              <a:buFontTx/>
              <a:buNone/>
              <a:defRPr>
                <a:solidFill>
                  <a:schemeClr val="bg1"/>
                </a:solidFill>
                <a:latin typeface="Akkurat Pro" panose="020B0504020101020102" pitchFamily="34" charset="0"/>
              </a:defRPr>
            </a:lvl3pPr>
            <a:lvl4pPr marL="939598" indent="0">
              <a:buFontTx/>
              <a:buNone/>
              <a:defRPr>
                <a:solidFill>
                  <a:schemeClr val="bg1"/>
                </a:solidFill>
                <a:latin typeface="Akkurat Pro" panose="020B0504020101020102" pitchFamily="34" charset="0"/>
              </a:defRPr>
            </a:lvl4pPr>
            <a:lvl5pPr marL="1252688" indent="0">
              <a:buFontTx/>
              <a:buNone/>
              <a:defRPr>
                <a:solidFill>
                  <a:schemeClr val="bg1"/>
                </a:solidFill>
                <a:latin typeface="Akkurat Pro" panose="020B0504020101020102" pitchFamily="34" charset="0"/>
              </a:defRPr>
            </a:lvl5pPr>
          </a:lstStyle>
          <a:p>
            <a:pPr lvl="0"/>
            <a:r>
              <a:rPr lang="en-US" altLang="zh-CN"/>
              <a:t>目录标题</a:t>
            </a:r>
            <a:endParaRPr lang="en-US" altLang="zh-CN" dirty="0"/>
          </a:p>
        </p:txBody>
      </p:sp>
      <p:cxnSp>
        <p:nvCxnSpPr>
          <p:cNvPr id="16" name="直接连接符 38"/>
          <p:cNvCxnSpPr/>
          <p:nvPr userDrawn="1"/>
        </p:nvCxnSpPr>
        <p:spPr>
          <a:xfrm>
            <a:off x="2310668" y="1061631"/>
            <a:ext cx="0" cy="1375696"/>
          </a:xfrm>
          <a:prstGeom prst="line">
            <a:avLst/>
          </a:prstGeom>
          <a:noFill/>
          <a:ln w="9525" cap="flat" cmpd="sng" algn="ctr">
            <a:gradFill flip="none" rotWithShape="1">
              <a:gsLst>
                <a:gs pos="0">
                  <a:srgbClr val="7FB5DE">
                    <a:alpha val="0"/>
                  </a:srgbClr>
                </a:gs>
                <a:gs pos="100000">
                  <a:srgbClr val="7FB5DE">
                    <a:alpha val="0"/>
                  </a:srgbClr>
                </a:gs>
                <a:gs pos="50000">
                  <a:srgbClr val="7FB5DE">
                    <a:alpha val="60000"/>
                  </a:srgbClr>
                </a:gs>
              </a:gsLst>
              <a:lin ang="5400000" scaled="0"/>
              <a:tileRect/>
            </a:gradFill>
            <a:prstDash val="solid"/>
            <a:miter lim="800000"/>
          </a:ln>
          <a:effectLst/>
        </p:spPr>
      </p:cxnSp>
      <p:grpSp>
        <p:nvGrpSpPr>
          <p:cNvPr id="17" name="组 16"/>
          <p:cNvGrpSpPr/>
          <p:nvPr userDrawn="1"/>
        </p:nvGrpSpPr>
        <p:grpSpPr>
          <a:xfrm>
            <a:off x="817009" y="1506714"/>
            <a:ext cx="1097174" cy="485530"/>
            <a:chOff x="817009" y="1631071"/>
            <a:chExt cx="1097174" cy="485530"/>
          </a:xfrm>
        </p:grpSpPr>
        <p:sp>
          <p:nvSpPr>
            <p:cNvPr id="18" name="矩形 17"/>
            <p:cNvSpPr/>
            <p:nvPr userDrawn="1"/>
          </p:nvSpPr>
          <p:spPr>
            <a:xfrm>
              <a:off x="817009" y="1901157"/>
              <a:ext cx="1097174" cy="215444"/>
            </a:xfrm>
            <a:prstGeom prst="rect">
              <a:avLst/>
            </a:prstGeom>
          </p:spPr>
          <p:txBody>
            <a:bodyPr wrap="square" rIns="54000">
              <a:spAutoFit/>
            </a:bodyPr>
            <a:lstStyle/>
            <a:p>
              <a:pPr lvl="0" algn="r"/>
              <a:r>
                <a:rPr lang="en-US" altLang="zh-CN" sz="800" spc="300">
                  <a:solidFill>
                    <a:schemeClr val="bg2">
                      <a:lumMod val="10000"/>
                    </a:schemeClr>
                  </a:solidFill>
                  <a:latin typeface="Arial" charset="0"/>
                  <a:ea typeface="Arial" charset="0"/>
                  <a:cs typeface="Arial" charset="0"/>
                </a:rPr>
                <a:t>CONENTS</a:t>
              </a:r>
              <a:endParaRPr lang="zh-CN" altLang="en-US" sz="800" spc="300" dirty="0">
                <a:solidFill>
                  <a:schemeClr val="bg2">
                    <a:lumMod val="10000"/>
                  </a:schemeClr>
                </a:solidFill>
                <a:latin typeface="Arial" charset="0"/>
                <a:ea typeface="Arial" charset="0"/>
                <a:cs typeface="Arial" charset="0"/>
              </a:endParaRPr>
            </a:p>
          </p:txBody>
        </p:sp>
        <p:sp>
          <p:nvSpPr>
            <p:cNvPr id="19" name="矩形 18"/>
            <p:cNvSpPr/>
            <p:nvPr userDrawn="1"/>
          </p:nvSpPr>
          <p:spPr>
            <a:xfrm>
              <a:off x="1011372" y="1631071"/>
              <a:ext cx="902811" cy="307777"/>
            </a:xfrm>
            <a:prstGeom prst="rect">
              <a:avLst/>
            </a:prstGeom>
          </p:spPr>
          <p:txBody>
            <a:bodyPr wrap="none">
              <a:spAutoFit/>
            </a:bodyPr>
            <a:lstStyle/>
            <a:p>
              <a:pPr lvl="0" algn="r"/>
              <a:r>
                <a:rPr lang="zh-CN" altLang="en-US" sz="1400" b="1" dirty="0">
                  <a:solidFill>
                    <a:schemeClr val="bg2">
                      <a:lumMod val="10000"/>
                    </a:schemeClr>
                  </a:solidFill>
                  <a:latin typeface="Microsoft YaHei" charset="-122"/>
                  <a:ea typeface="Microsoft YaHei" charset="-122"/>
                  <a:cs typeface="Microsoft YaHei" charset="-122"/>
                </a:rPr>
                <a:t>目录大纲</a:t>
              </a:r>
              <a:endParaRPr lang="en-US" altLang="zh-CN" sz="1400" b="1" dirty="0">
                <a:solidFill>
                  <a:schemeClr val="bg2">
                    <a:lumMod val="10000"/>
                  </a:schemeClr>
                </a:solidFill>
                <a:latin typeface="Microsoft YaHei" charset="-122"/>
                <a:ea typeface="Microsoft YaHei" charset="-122"/>
                <a:cs typeface="Microsoft YaHei" charset="-122"/>
              </a:endParaRPr>
            </a:p>
          </p:txBody>
        </p:sp>
      </p:grpSp>
      <p:sp>
        <p:nvSpPr>
          <p:cNvPr id="20" name="文本框 19"/>
          <p:cNvSpPr txBox="1"/>
          <p:nvPr userDrawn="1"/>
        </p:nvSpPr>
        <p:spPr>
          <a:xfrm>
            <a:off x="2554148" y="1000209"/>
            <a:ext cx="383438" cy="307777"/>
          </a:xfrm>
          <a:prstGeom prst="rect">
            <a:avLst/>
          </a:prstGeom>
          <a:noFill/>
        </p:spPr>
        <p:txBody>
          <a:bodyPr wrap="none" rtlCol="0" anchor="ctr">
            <a:spAutoFit/>
          </a:bodyPr>
          <a:lstStyle/>
          <a:p>
            <a:pPr algn="l">
              <a:lnSpc>
                <a:spcPct val="100000"/>
              </a:lnSpc>
            </a:pPr>
            <a:r>
              <a:rPr kumimoji="1" lang="en-US" altLang="zh-CN" sz="1400" b="1" i="0" dirty="0">
                <a:gradFill>
                  <a:gsLst>
                    <a:gs pos="0">
                      <a:srgbClr val="14A9CA"/>
                    </a:gs>
                    <a:gs pos="100000">
                      <a:srgbClr val="4545D8"/>
                    </a:gs>
                  </a:gsLst>
                  <a:lin ang="3600000" scaled="0"/>
                </a:gradFill>
                <a:latin typeface="Arial" charset="0"/>
                <a:ea typeface="Arial" charset="0"/>
                <a:cs typeface="Arial" charset="0"/>
              </a:rPr>
              <a:t>01</a:t>
            </a:r>
            <a:endParaRPr kumimoji="1" lang="zh-CN" altLang="en-US" sz="1400" b="1" i="0" dirty="0">
              <a:gradFill>
                <a:gsLst>
                  <a:gs pos="0">
                    <a:srgbClr val="14A9CA"/>
                  </a:gs>
                  <a:gs pos="100000">
                    <a:srgbClr val="4545D8"/>
                  </a:gs>
                </a:gsLst>
                <a:lin ang="3600000" scaled="0"/>
              </a:gradFill>
              <a:latin typeface="Arial" charset="0"/>
              <a:ea typeface="Arial" charset="0"/>
              <a:cs typeface="Arial" charset="0"/>
            </a:endParaRPr>
          </a:p>
        </p:txBody>
      </p:sp>
      <p:sp>
        <p:nvSpPr>
          <p:cNvPr id="21" name="文本框 20"/>
          <p:cNvSpPr txBox="1"/>
          <p:nvPr userDrawn="1"/>
        </p:nvSpPr>
        <p:spPr>
          <a:xfrm>
            <a:off x="2554148" y="1595590"/>
            <a:ext cx="383438" cy="307777"/>
          </a:xfrm>
          <a:prstGeom prst="rect">
            <a:avLst/>
          </a:prstGeom>
          <a:noFill/>
        </p:spPr>
        <p:txBody>
          <a:bodyPr wrap="none" rtlCol="0" anchor="ctr">
            <a:spAutoFit/>
          </a:bodyPr>
          <a:lstStyle/>
          <a:p>
            <a:pPr algn="l">
              <a:lnSpc>
                <a:spcPct val="100000"/>
              </a:lnSpc>
            </a:pPr>
            <a:r>
              <a:rPr kumimoji="1" lang="en-US" altLang="zh-CN" sz="1400" b="1" i="0" dirty="0">
                <a:solidFill>
                  <a:schemeClr val="bg2">
                    <a:lumMod val="10000"/>
                  </a:schemeClr>
                </a:solidFill>
                <a:latin typeface="Arial" charset="0"/>
                <a:ea typeface="Arial" charset="0"/>
                <a:cs typeface="Arial" charset="0"/>
              </a:rPr>
              <a:t>02</a:t>
            </a:r>
            <a:endParaRPr kumimoji="1" lang="zh-CN" altLang="en-US" sz="1400" b="1" i="0" dirty="0">
              <a:solidFill>
                <a:schemeClr val="bg2">
                  <a:lumMod val="10000"/>
                </a:schemeClr>
              </a:solidFill>
              <a:latin typeface="Arial" charset="0"/>
              <a:ea typeface="Arial" charset="0"/>
              <a:cs typeface="Arial" charset="0"/>
            </a:endParaRPr>
          </a:p>
        </p:txBody>
      </p:sp>
      <p:sp>
        <p:nvSpPr>
          <p:cNvPr id="22" name="文本框 21"/>
          <p:cNvSpPr txBox="1"/>
          <p:nvPr userDrawn="1"/>
        </p:nvSpPr>
        <p:spPr>
          <a:xfrm>
            <a:off x="2554148" y="2190971"/>
            <a:ext cx="383438" cy="307777"/>
          </a:xfrm>
          <a:prstGeom prst="rect">
            <a:avLst/>
          </a:prstGeom>
          <a:noFill/>
        </p:spPr>
        <p:txBody>
          <a:bodyPr wrap="none" rtlCol="0" anchor="ctr">
            <a:spAutoFit/>
          </a:bodyPr>
          <a:lstStyle/>
          <a:p>
            <a:pPr algn="l">
              <a:lnSpc>
                <a:spcPct val="100000"/>
              </a:lnSpc>
            </a:pPr>
            <a:r>
              <a:rPr kumimoji="1" lang="en-US" altLang="zh-CN" sz="1400" b="1" i="0" dirty="0">
                <a:solidFill>
                  <a:schemeClr val="bg2">
                    <a:lumMod val="10000"/>
                  </a:schemeClr>
                </a:solidFill>
                <a:latin typeface="Arial" charset="0"/>
                <a:ea typeface="Arial" charset="0"/>
                <a:cs typeface="Arial" charset="0"/>
              </a:rPr>
              <a:t>03</a:t>
            </a:r>
            <a:endParaRPr kumimoji="1" lang="zh-CN" altLang="en-US" sz="1400" b="1" i="0" dirty="0">
              <a:solidFill>
                <a:schemeClr val="bg2">
                  <a:lumMod val="10000"/>
                </a:schemeClr>
              </a:solidFill>
              <a:latin typeface="Arial" charset="0"/>
              <a:ea typeface="Arial" charset="0"/>
              <a:cs typeface="Arial" charset="0"/>
            </a:endParaRPr>
          </a:p>
        </p:txBody>
      </p:sp>
      <p:sp>
        <p:nvSpPr>
          <p:cNvPr id="23" name="文本占位符 6"/>
          <p:cNvSpPr>
            <a:spLocks noGrp="1"/>
          </p:cNvSpPr>
          <p:nvPr>
            <p:ph type="body" sz="quarter" idx="19" hasCustomPrompt="1"/>
          </p:nvPr>
        </p:nvSpPr>
        <p:spPr>
          <a:xfrm>
            <a:off x="2889002" y="1628223"/>
            <a:ext cx="1937298" cy="242513"/>
          </a:xfrm>
          <a:prstGeom prst="rect">
            <a:avLst/>
          </a:prstGeom>
        </p:spPr>
        <p:txBody>
          <a:bodyPr anchor="ctr"/>
          <a:lstStyle>
            <a:lvl1pPr marL="0" indent="0">
              <a:lnSpc>
                <a:spcPct val="100000"/>
              </a:lnSpc>
              <a:buFontTx/>
              <a:buNone/>
              <a:defRPr sz="1000" baseline="0">
                <a:solidFill>
                  <a:schemeClr val="bg2">
                    <a:lumMod val="10000"/>
                  </a:schemeClr>
                </a:solidFill>
                <a:latin typeface="Microsoft YaHei" panose="020B0703020204020201" pitchFamily="34" charset="-122"/>
                <a:ea typeface="Microsoft YaHei" panose="020B0703020204020201" pitchFamily="34" charset="-122"/>
                <a:cs typeface="Arial" panose="020B06060202020A0204" pitchFamily="34" charset="0"/>
              </a:defRPr>
            </a:lvl1pPr>
            <a:lvl2pPr marL="313091" indent="0">
              <a:buFontTx/>
              <a:buNone/>
              <a:defRPr>
                <a:solidFill>
                  <a:schemeClr val="bg1"/>
                </a:solidFill>
                <a:latin typeface="Akkurat Pro" panose="020B0504020101020102" pitchFamily="34" charset="0"/>
              </a:defRPr>
            </a:lvl2pPr>
            <a:lvl3pPr marL="626181" indent="0">
              <a:buFontTx/>
              <a:buNone/>
              <a:defRPr>
                <a:solidFill>
                  <a:schemeClr val="bg1"/>
                </a:solidFill>
                <a:latin typeface="Akkurat Pro" panose="020B0504020101020102" pitchFamily="34" charset="0"/>
              </a:defRPr>
            </a:lvl3pPr>
            <a:lvl4pPr marL="939598" indent="0">
              <a:buFontTx/>
              <a:buNone/>
              <a:defRPr>
                <a:solidFill>
                  <a:schemeClr val="bg1"/>
                </a:solidFill>
                <a:latin typeface="Akkurat Pro" panose="020B0504020101020102" pitchFamily="34" charset="0"/>
              </a:defRPr>
            </a:lvl4pPr>
            <a:lvl5pPr marL="1252688" indent="0">
              <a:buFontTx/>
              <a:buNone/>
              <a:defRPr>
                <a:solidFill>
                  <a:schemeClr val="bg1"/>
                </a:solidFill>
                <a:latin typeface="Akkurat Pro" panose="020B0504020101020102" pitchFamily="34" charset="0"/>
              </a:defRPr>
            </a:lvl5pPr>
          </a:lstStyle>
          <a:p>
            <a:pPr lvl="0"/>
            <a:r>
              <a:rPr lang="en-US" altLang="zh-CN" dirty="0"/>
              <a:t>目录标题</a:t>
            </a:r>
            <a:endParaRPr lang="zh-CN" altLang="en-US" dirty="0"/>
          </a:p>
        </p:txBody>
      </p:sp>
      <p:sp>
        <p:nvSpPr>
          <p:cNvPr id="24" name="文本占位符 6"/>
          <p:cNvSpPr>
            <a:spLocks noGrp="1"/>
          </p:cNvSpPr>
          <p:nvPr>
            <p:ph type="body" sz="quarter" idx="20" hasCustomPrompt="1"/>
          </p:nvPr>
        </p:nvSpPr>
        <p:spPr>
          <a:xfrm>
            <a:off x="2889002" y="2223603"/>
            <a:ext cx="1937298" cy="242513"/>
          </a:xfrm>
          <a:prstGeom prst="rect">
            <a:avLst/>
          </a:prstGeom>
        </p:spPr>
        <p:txBody>
          <a:bodyPr anchor="ctr"/>
          <a:lstStyle>
            <a:lvl1pPr marL="0" indent="0">
              <a:lnSpc>
                <a:spcPct val="100000"/>
              </a:lnSpc>
              <a:buFontTx/>
              <a:buNone/>
              <a:defRPr sz="1000" baseline="0">
                <a:solidFill>
                  <a:schemeClr val="bg2">
                    <a:lumMod val="10000"/>
                  </a:schemeClr>
                </a:solidFill>
                <a:latin typeface="Microsoft YaHei" panose="020B0703020204020201" pitchFamily="34" charset="-122"/>
                <a:ea typeface="Microsoft YaHei" panose="020B0703020204020201" pitchFamily="34" charset="-122"/>
                <a:cs typeface="Arial" panose="020B06060202020A0204" pitchFamily="34" charset="0"/>
              </a:defRPr>
            </a:lvl1pPr>
            <a:lvl2pPr marL="313091" indent="0">
              <a:buFontTx/>
              <a:buNone/>
              <a:defRPr>
                <a:solidFill>
                  <a:schemeClr val="bg1"/>
                </a:solidFill>
                <a:latin typeface="Akkurat Pro" panose="020B0504020101020102" pitchFamily="34" charset="0"/>
              </a:defRPr>
            </a:lvl2pPr>
            <a:lvl3pPr marL="626181" indent="0">
              <a:buFontTx/>
              <a:buNone/>
              <a:defRPr>
                <a:solidFill>
                  <a:schemeClr val="bg1"/>
                </a:solidFill>
                <a:latin typeface="Akkurat Pro" panose="020B0504020101020102" pitchFamily="34" charset="0"/>
              </a:defRPr>
            </a:lvl3pPr>
            <a:lvl4pPr marL="939598" indent="0">
              <a:buFontTx/>
              <a:buNone/>
              <a:defRPr>
                <a:solidFill>
                  <a:schemeClr val="bg1"/>
                </a:solidFill>
                <a:latin typeface="Akkurat Pro" panose="020B0504020101020102" pitchFamily="34" charset="0"/>
              </a:defRPr>
            </a:lvl4pPr>
            <a:lvl5pPr marL="1252688" indent="0">
              <a:buFontTx/>
              <a:buNone/>
              <a:defRPr>
                <a:solidFill>
                  <a:schemeClr val="bg1"/>
                </a:solidFill>
                <a:latin typeface="Akkurat Pro" panose="020B0504020101020102" pitchFamily="34" charset="0"/>
              </a:defRPr>
            </a:lvl5pPr>
          </a:lstStyle>
          <a:p>
            <a:pPr lvl="0"/>
            <a:r>
              <a:rPr lang="en-US" altLang="zh-CN"/>
              <a:t>目录标题</a:t>
            </a:r>
            <a:endParaRPr lang="zh-CN" altLang="en-US" dirty="0"/>
          </a:p>
        </p:txBody>
      </p:sp>
    </p:spTree>
    <p:extLst>
      <p:ext uri="{BB962C8B-B14F-4D97-AF65-F5344CB8AC3E}">
        <p14:creationId xmlns:p14="http://schemas.microsoft.com/office/powerpoint/2010/main" val="80590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hinese text page">
    <p:bg>
      <p:bgPr>
        <a:solidFill>
          <a:schemeClr val="tx2"/>
        </a:solidFill>
        <a:effectLst/>
      </p:bgPr>
    </p:bg>
    <p:spTree>
      <p:nvGrpSpPr>
        <p:cNvPr id="1" name=""/>
        <p:cNvGrpSpPr/>
        <p:nvPr/>
      </p:nvGrpSpPr>
      <p:grpSpPr>
        <a:xfrm>
          <a:off x="0" y="0"/>
          <a:ext cx="0" cy="0"/>
          <a:chOff x="0" y="0"/>
          <a:chExt cx="0" cy="0"/>
        </a:xfrm>
      </p:grpSpPr>
      <p:sp>
        <p:nvSpPr>
          <p:cNvPr id="3" name="文本占位符 6"/>
          <p:cNvSpPr>
            <a:spLocks noGrp="1"/>
          </p:cNvSpPr>
          <p:nvPr userDrawn="1"/>
        </p:nvSpPr>
        <p:spPr>
          <a:xfrm>
            <a:off x="6336514" y="-1"/>
            <a:ext cx="940905" cy="1407459"/>
          </a:xfrm>
          <a:prstGeom prst="rect">
            <a:avLst/>
          </a:prstGeom>
        </p:spPr>
        <p:txBody>
          <a:bodyPr/>
          <a:lstStyle>
            <a:lvl1pPr marL="0" indent="0">
              <a:buFontTx/>
              <a:buNone/>
              <a:defRPr sz="2400" baseline="0">
                <a:solidFill>
                  <a:schemeClr val="tx2"/>
                </a:solidFill>
                <a:latin typeface="Arial" panose="020B06060202020A0204" pitchFamily="34" charset="0"/>
                <a:cs typeface="Arial" panose="020B06060202020A0204" pitchFamily="34" charset="0"/>
              </a:defRPr>
            </a:lvl1pPr>
            <a:lvl2pPr marL="609600" indent="0">
              <a:buFontTx/>
              <a:buNone/>
              <a:defRPr>
                <a:solidFill>
                  <a:schemeClr val="bg1"/>
                </a:solidFill>
                <a:latin typeface="Akkurat Pro" panose="020B0504020101020102" pitchFamily="34" charset="0"/>
              </a:defRPr>
            </a:lvl2pPr>
            <a:lvl3pPr marL="1219200" indent="0">
              <a:buFontTx/>
              <a:buNone/>
              <a:defRPr>
                <a:solidFill>
                  <a:schemeClr val="bg1"/>
                </a:solidFill>
                <a:latin typeface="Akkurat Pro" panose="020B0504020101020102" pitchFamily="34" charset="0"/>
              </a:defRPr>
            </a:lvl3pPr>
            <a:lvl4pPr marL="1829435" indent="0">
              <a:buFontTx/>
              <a:buNone/>
              <a:defRPr>
                <a:solidFill>
                  <a:schemeClr val="bg1"/>
                </a:solidFill>
                <a:latin typeface="Akkurat Pro" panose="020B0504020101020102" pitchFamily="34" charset="0"/>
              </a:defRPr>
            </a:lvl4pPr>
            <a:lvl5pPr marL="2439035" indent="0">
              <a:buFontTx/>
              <a:buNone/>
              <a:defRPr>
                <a:solidFill>
                  <a:schemeClr val="bg1"/>
                </a:solidFill>
                <a:latin typeface="Akkurat Pro" panose="020B0504020101020102" pitchFamily="34" charset="0"/>
              </a:defRPr>
            </a:lvl5pPr>
          </a:lstStyle>
          <a:p>
            <a:pPr lvl="0"/>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屏幕分辨率</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1920x1080px</a:t>
            </a:r>
          </a:p>
          <a:p>
            <a:pPr lvl="0"/>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材料要求</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a:t>
            </a:r>
          </a:p>
          <a:p>
            <a:pPr lvl="0"/>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16:9 .ppt Office 2017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或</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Keynote（需要同时给到.pdf文件</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a:t>
            </a:r>
          </a:p>
          <a:p>
            <a:pPr lvl="0"/>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视频资料（H.264/MP4）需要单独给，不可内嵌在胶片中</a:t>
            </a:r>
          </a:p>
          <a:p>
            <a:pPr lvl="0"/>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静态图像（hi</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res .jpg </a:t>
            </a:r>
            <a:r>
              <a:rPr lang="en-US" altLang="zh-CN" sz="514" dirty="0" err="1">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或</a:t>
            </a:r>
            <a:r>
              <a:rPr lang="en-US" altLang="zh-CN" sz="514" dirty="0">
                <a:solidFill>
                  <a:schemeClr val="accent1"/>
                </a:solidFill>
                <a:latin typeface="Microsoft YaHei" panose="020B0703020204020201" pitchFamily="34" charset="-122"/>
                <a:ea typeface="Microsoft YaHei" panose="020B0703020204020201" pitchFamily="34" charset="-122"/>
                <a:cs typeface="Microsoft YaHei" panose="020B0703020204020201" pitchFamily="34" charset="-122"/>
              </a:rPr>
              <a:t> .pdf）</a:t>
            </a:r>
          </a:p>
        </p:txBody>
      </p:sp>
    </p:spTree>
    <p:extLst>
      <p:ext uri="{BB962C8B-B14F-4D97-AF65-F5344CB8AC3E}">
        <p14:creationId xmlns:p14="http://schemas.microsoft.com/office/powerpoint/2010/main" val="1509325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tx2"/>
        </a:solidFill>
        <a:effectLst/>
      </p:bgPr>
    </p:bg>
    <p:spTree>
      <p:nvGrpSpPr>
        <p:cNvPr id="1" name=""/>
        <p:cNvGrpSpPr/>
        <p:nvPr/>
      </p:nvGrpSpPr>
      <p:grpSpPr>
        <a:xfrm>
          <a:off x="0" y="0"/>
          <a:ext cx="0" cy="0"/>
          <a:chOff x="0" y="0"/>
          <a:chExt cx="0" cy="0"/>
        </a:xfrm>
      </p:grpSpPr>
      <p:sp>
        <p:nvSpPr>
          <p:cNvPr id="4" name="TextBox 3"/>
          <p:cNvSpPr txBox="1"/>
          <p:nvPr userDrawn="1"/>
        </p:nvSpPr>
        <p:spPr>
          <a:xfrm>
            <a:off x="2540857" y="1241304"/>
            <a:ext cx="1182561" cy="566630"/>
          </a:xfrm>
          <a:prstGeom prst="rect">
            <a:avLst/>
          </a:prstGeom>
          <a:noFill/>
        </p:spPr>
        <p:txBody>
          <a:bodyPr wrap="square" rtlCol="0">
            <a:spAutoFit/>
          </a:bodyPr>
          <a:lstStyle/>
          <a:p>
            <a:pPr algn="l"/>
            <a:r>
              <a:rPr lang="zh-CN" altLang="en-US" sz="3082" b="1" spc="308" baseline="0" dirty="0">
                <a:solidFill>
                  <a:schemeClr val="tx1"/>
                </a:solidFill>
                <a:latin typeface="微软雅黑" panose="020B0503020204020204" pitchFamily="34" charset="-122"/>
                <a:ea typeface="微软雅黑" panose="020B0503020204020204" pitchFamily="34" charset="-122"/>
              </a:rPr>
              <a:t>谢谢！</a:t>
            </a:r>
            <a:endParaRPr lang="en-US" sz="3082" b="1" spc="308" baseline="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5746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 name="图片 5"/>
          <p:cNvPicPr>
            <a:picLocks/>
          </p:cNvPicPr>
          <p:nvPr userDrawn="1"/>
        </p:nvPicPr>
        <p:blipFill>
          <a:blip r:embed="rId6" cstate="print">
            <a:alphaModFix amt="88000"/>
            <a:extLst>
              <a:ext uri="{28A0092B-C50C-407E-A947-70E740481C1C}">
                <a14:useLocalDpi xmlns:a14="http://schemas.microsoft.com/office/drawing/2010/main" val="0"/>
              </a:ext>
            </a:extLst>
          </a:blip>
          <a:stretch>
            <a:fillRect/>
          </a:stretch>
        </p:blipFill>
        <p:spPr>
          <a:xfrm>
            <a:off x="0" y="3771"/>
            <a:ext cx="6264275" cy="3523654"/>
          </a:xfrm>
          <a:prstGeom prst="rect">
            <a:avLst/>
          </a:prstGeom>
        </p:spPr>
      </p:pic>
      <p:grpSp>
        <p:nvGrpSpPr>
          <p:cNvPr id="25" name="组合 24"/>
          <p:cNvGrpSpPr/>
          <p:nvPr userDrawn="1"/>
        </p:nvGrpSpPr>
        <p:grpSpPr>
          <a:xfrm>
            <a:off x="6274298" y="1508047"/>
            <a:ext cx="1018429" cy="2023811"/>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P</a:t>
                </a:r>
                <a:r>
                  <a:rPr kumimoji="1" lang="en-US" altLang="en-US" sz="360" b="1" dirty="0">
                    <a:solidFill>
                      <a:schemeClr val="tx2"/>
                    </a:solidFill>
                    <a:latin typeface="Arial" panose="020B06060202020A0204" pitchFamily="34" charset="0"/>
                    <a:ea typeface="Arial" panose="020B06060202020A0204" pitchFamily="34" charset="0"/>
                    <a:cs typeface="Arial" panose="020B06060202020A0204" pitchFamily="34" charset="0"/>
                  </a:rPr>
                  <a:t>ANTONE</a:t>
                </a: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 186C</a:t>
                </a:r>
              </a:p>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200/16/46</a:t>
                </a:r>
              </a:p>
            </p:txBody>
          </p:sp>
          <p:sp>
            <p:nvSpPr>
              <p:cNvPr id="45"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P</a:t>
                </a:r>
                <a:r>
                  <a:rPr kumimoji="1" lang="en-US" altLang="en-US" sz="360" b="1" dirty="0">
                    <a:solidFill>
                      <a:schemeClr val="tx2"/>
                    </a:solidFill>
                    <a:latin typeface="Arial" panose="020B06060202020A0204" pitchFamily="34" charset="0"/>
                    <a:ea typeface="Arial" panose="020B06060202020A0204" pitchFamily="34" charset="0"/>
                    <a:cs typeface="Arial" panose="020B06060202020A0204" pitchFamily="34" charset="0"/>
                  </a:rPr>
                  <a:t>ANTONE</a:t>
                </a: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 185C</a:t>
                </a:r>
              </a:p>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199/0/11</a:t>
                </a:r>
              </a:p>
            </p:txBody>
          </p:sp>
          <p:sp>
            <p:nvSpPr>
              <p:cNvPr id="46" name="文本框 31"/>
              <p:cNvSpPr txBox="1"/>
              <p:nvPr userDrawn="1"/>
            </p:nvSpPr>
            <p:spPr>
              <a:xfrm>
                <a:off x="12327309" y="2207613"/>
                <a:ext cx="383897" cy="180006"/>
              </a:xfrm>
              <a:prstGeom prst="rect">
                <a:avLst/>
              </a:prstGeom>
              <a:noFill/>
            </p:spPr>
            <p:txBody>
              <a:bodyPr wrap="none" lIns="0" tIns="0" rIns="0" bIns="0" rtlCol="0">
                <a:spAutoFit/>
              </a:bodyPr>
              <a:lstStyle/>
              <a:p>
                <a:pPr algn="ctr">
                  <a:lnSpc>
                    <a:spcPct val="100000"/>
                  </a:lnSpc>
                </a:pPr>
                <a:r>
                  <a:rPr kumimoji="1" lang="zh-CN" altLang="en-US" sz="514" dirty="0">
                    <a:solidFill>
                      <a:schemeClr val="tx1"/>
                    </a:solidFill>
                    <a:latin typeface="Microsoft YaHei" panose="020B0703020204020201" pitchFamily="34" charset="-122"/>
                    <a:ea typeface="Microsoft YaHei" panose="020B0703020204020201" pitchFamily="34" charset="-122"/>
                  </a:rPr>
                  <a:t>品牌色</a:t>
                </a:r>
              </a:p>
            </p:txBody>
          </p:sp>
        </p:grpSp>
        <p:grpSp>
          <p:nvGrpSpPr>
            <p:cNvPr id="27" name="组合 26"/>
            <p:cNvGrpSpPr/>
            <p:nvPr userDrawn="1"/>
          </p:nvGrpSpPr>
          <p:grpSpPr>
            <a:xfrm>
              <a:off x="12216278" y="3054705"/>
              <a:ext cx="1982912" cy="3811915"/>
              <a:chOff x="12216278" y="3054705"/>
              <a:chExt cx="1982912" cy="3811915"/>
            </a:xfrm>
          </p:grpSpPr>
          <p:sp>
            <p:nvSpPr>
              <p:cNvPr id="28"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234/90/79</a:t>
                </a:r>
              </a:p>
            </p:txBody>
          </p:sp>
          <p:sp>
            <p:nvSpPr>
              <p:cNvPr id="29"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120/0/15</a:t>
                </a:r>
              </a:p>
            </p:txBody>
          </p:sp>
          <p:sp>
            <p:nvSpPr>
              <p:cNvPr id="30" name="文本框 15"/>
              <p:cNvSpPr txBox="1"/>
              <p:nvPr userDrawn="1"/>
            </p:nvSpPr>
            <p:spPr>
              <a:xfrm>
                <a:off x="12216278" y="3054705"/>
                <a:ext cx="569387" cy="180006"/>
              </a:xfrm>
              <a:prstGeom prst="rect">
                <a:avLst/>
              </a:prstGeom>
              <a:noFill/>
            </p:spPr>
            <p:txBody>
              <a:bodyPr wrap="square" lIns="0" tIns="0" rIns="0" bIns="0" rtlCol="0" anchor="b" anchorCtr="0">
                <a:spAutoFit/>
              </a:bodyPr>
              <a:lstStyle/>
              <a:p>
                <a:pPr algn="ctr">
                  <a:lnSpc>
                    <a:spcPct val="100000"/>
                  </a:lnSpc>
                </a:pPr>
                <a:r>
                  <a:rPr kumimoji="1" lang="zh-CN" altLang="en-US" sz="514" dirty="0">
                    <a:solidFill>
                      <a:schemeClr val="tx1"/>
                    </a:solidFill>
                    <a:latin typeface="Microsoft YaHei" panose="020B0703020204020201" pitchFamily="34" charset="-122"/>
                    <a:ea typeface="Microsoft YaHei" panose="020B0703020204020201" pitchFamily="34" charset="-122"/>
                  </a:rPr>
                  <a:t>辅助色</a:t>
                </a:r>
              </a:p>
            </p:txBody>
          </p:sp>
          <p:sp>
            <p:nvSpPr>
              <p:cNvPr id="31"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248/181/60</a:t>
                </a:r>
              </a:p>
            </p:txBody>
          </p:sp>
          <p:sp>
            <p:nvSpPr>
              <p:cNvPr id="32"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235/92/1</a:t>
                </a:r>
              </a:p>
            </p:txBody>
          </p:sp>
          <p:sp>
            <p:nvSpPr>
              <p:cNvPr id="33"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137/137/137</a:t>
                </a:r>
              </a:p>
            </p:txBody>
          </p:sp>
          <p:sp>
            <p:nvSpPr>
              <p:cNvPr id="34"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35/24/21</a:t>
                </a:r>
              </a:p>
            </p:txBody>
          </p:sp>
          <p:sp>
            <p:nvSpPr>
              <p:cNvPr id="35"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bg1"/>
                    </a:solidFill>
                    <a:latin typeface="Arial" panose="020B06060202020A0204" pitchFamily="34" charset="0"/>
                    <a:ea typeface="Arial" panose="020B06060202020A0204" pitchFamily="34" charset="0"/>
                    <a:cs typeface="Arial" panose="020B06060202020A0204" pitchFamily="34" charset="0"/>
                  </a:rPr>
                  <a:t>RGB 221/221/221</a:t>
                </a:r>
              </a:p>
            </p:txBody>
          </p:sp>
          <p:sp>
            <p:nvSpPr>
              <p:cNvPr id="36"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233/140/128</a:t>
                </a:r>
              </a:p>
            </p:txBody>
          </p:sp>
          <p:sp>
            <p:nvSpPr>
              <p:cNvPr id="37"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159/0/1</a:t>
                </a:r>
              </a:p>
            </p:txBody>
          </p:sp>
          <p:sp>
            <p:nvSpPr>
              <p:cNvPr id="38"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bg1"/>
                    </a:solidFill>
                    <a:latin typeface="Arial" panose="020B06060202020A0204" pitchFamily="34" charset="0"/>
                    <a:ea typeface="Arial" panose="020B06060202020A0204" pitchFamily="34" charset="0"/>
                    <a:cs typeface="Arial" panose="020B06060202020A0204" pitchFamily="34" charset="0"/>
                  </a:rPr>
                  <a:t>RGB 245/220/87</a:t>
                </a:r>
              </a:p>
            </p:txBody>
          </p:sp>
          <p:sp>
            <p:nvSpPr>
              <p:cNvPr id="39"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240/133/0</a:t>
                </a:r>
              </a:p>
            </p:txBody>
          </p:sp>
          <p:sp>
            <p:nvSpPr>
              <p:cNvPr id="40"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181/181/181</a:t>
                </a:r>
              </a:p>
            </p:txBody>
          </p:sp>
          <p:sp>
            <p:nvSpPr>
              <p:cNvPr id="42"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tx2"/>
                    </a:solidFill>
                    <a:latin typeface="Arial" panose="020B06060202020A0204" pitchFamily="34" charset="0"/>
                    <a:ea typeface="Arial" panose="020B06060202020A0204" pitchFamily="34" charset="0"/>
                    <a:cs typeface="Arial" panose="020B06060202020A0204" pitchFamily="34" charset="0"/>
                  </a:rPr>
                  <a:t>RGB 89/87/87</a:t>
                </a:r>
              </a:p>
            </p:txBody>
          </p:sp>
          <p:sp>
            <p:nvSpPr>
              <p:cNvPr id="43"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360" b="1" dirty="0">
                    <a:solidFill>
                      <a:schemeClr val="bg1"/>
                    </a:solidFill>
                    <a:latin typeface="Arial" panose="020B06060202020A0204" pitchFamily="34" charset="0"/>
                    <a:ea typeface="Arial" panose="020B06060202020A0204" pitchFamily="34" charset="0"/>
                    <a:cs typeface="Arial" panose="020B06060202020A0204" pitchFamily="34" charset="0"/>
                  </a:rPr>
                  <a:t>RGB 255/255/255</a:t>
                </a:r>
              </a:p>
            </p:txBody>
          </p:sp>
        </p:grpSp>
      </p:grpSp>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237510" y="2991850"/>
            <a:ext cx="1025884" cy="455486"/>
          </a:xfrm>
          <a:prstGeom prst="rect">
            <a:avLst/>
          </a:prstGeom>
        </p:spPr>
      </p:pic>
    </p:spTree>
    <p:extLst>
      <p:ext uri="{BB962C8B-B14F-4D97-AF65-F5344CB8AC3E}">
        <p14:creationId xmlns:p14="http://schemas.microsoft.com/office/powerpoint/2010/main" val="286092479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45" r:id="rId3"/>
    <p:sldLayoutId id="2147483746" r:id="rId4"/>
  </p:sldLayoutIdLst>
  <p:hf hdr="0" ftr="0" dt="0"/>
  <p:txStyles>
    <p:titleStyle>
      <a:lvl1pPr algn="l" defTabSz="610200" rtl="0" eaLnBrk="1" latinLnBrk="0" hangingPunct="1">
        <a:lnSpc>
          <a:spcPct val="90000"/>
        </a:lnSpc>
        <a:spcBef>
          <a:spcPct val="0"/>
        </a:spcBef>
        <a:buNone/>
        <a:defRPr sz="2935" kern="1200">
          <a:solidFill>
            <a:schemeClr val="tx1"/>
          </a:solidFill>
          <a:latin typeface="+mj-lt"/>
          <a:ea typeface="+mj-ea"/>
          <a:cs typeface="+mj-cs"/>
        </a:defRPr>
      </a:lvl1pPr>
    </p:titleStyle>
    <p:bodyStyle>
      <a:lvl1pPr marL="152632" indent="-152632" algn="l" defTabSz="610200" rtl="0" eaLnBrk="1" latinLnBrk="0" hangingPunct="1">
        <a:lnSpc>
          <a:spcPct val="90000"/>
        </a:lnSpc>
        <a:spcBef>
          <a:spcPts val="668"/>
        </a:spcBef>
        <a:buFont typeface="Arial" panose="020B06060202020A0204" pitchFamily="34" charset="0"/>
        <a:buChar char="•"/>
        <a:defRPr sz="1867" kern="1200">
          <a:solidFill>
            <a:schemeClr val="tx1"/>
          </a:solidFill>
          <a:latin typeface="+mn-lt"/>
          <a:ea typeface="+mn-ea"/>
          <a:cs typeface="+mn-cs"/>
        </a:defRPr>
      </a:lvl1pPr>
      <a:lvl2pPr marL="457569" indent="-152632" algn="l" defTabSz="610200" rtl="0" eaLnBrk="1" latinLnBrk="0" hangingPunct="1">
        <a:lnSpc>
          <a:spcPct val="90000"/>
        </a:lnSpc>
        <a:spcBef>
          <a:spcPts val="334"/>
        </a:spcBef>
        <a:buFont typeface="Arial" panose="020B06060202020A0204" pitchFamily="34" charset="0"/>
        <a:buChar char="•"/>
        <a:defRPr sz="1602" kern="1200">
          <a:solidFill>
            <a:schemeClr val="tx1"/>
          </a:solidFill>
          <a:latin typeface="+mn-lt"/>
          <a:ea typeface="+mn-ea"/>
          <a:cs typeface="+mn-cs"/>
        </a:defRPr>
      </a:lvl2pPr>
      <a:lvl3pPr marL="762506" indent="-152632" algn="l" defTabSz="610200" rtl="0" eaLnBrk="1" latinLnBrk="0" hangingPunct="1">
        <a:lnSpc>
          <a:spcPct val="90000"/>
        </a:lnSpc>
        <a:spcBef>
          <a:spcPts val="334"/>
        </a:spcBef>
        <a:buFont typeface="Arial" panose="020B06060202020A0204" pitchFamily="34" charset="0"/>
        <a:buChar char="•"/>
        <a:defRPr sz="1335" kern="1200">
          <a:solidFill>
            <a:schemeClr val="tx1"/>
          </a:solidFill>
          <a:latin typeface="+mn-lt"/>
          <a:ea typeface="+mn-ea"/>
          <a:cs typeface="+mn-cs"/>
        </a:defRPr>
      </a:lvl3pPr>
      <a:lvl4pPr marL="1067443"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4pPr>
      <a:lvl5pPr marL="1372706"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5pPr>
      <a:lvl6pPr marL="16776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6pPr>
      <a:lvl7pPr marL="19825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7pPr>
      <a:lvl8pPr marL="22878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8pPr>
      <a:lvl9pPr marL="25927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9pPr>
    </p:bodyStyle>
    <p:otherStyle>
      <a:defPPr>
        <a:defRPr lang="en-US"/>
      </a:defPPr>
      <a:lvl1pPr marL="0" algn="l" defTabSz="610200" rtl="0" eaLnBrk="1" latinLnBrk="0" hangingPunct="1">
        <a:defRPr sz="1202" kern="1200">
          <a:solidFill>
            <a:schemeClr val="tx1"/>
          </a:solidFill>
          <a:latin typeface="+mn-lt"/>
          <a:ea typeface="+mn-ea"/>
          <a:cs typeface="+mn-cs"/>
        </a:defRPr>
      </a:lvl1pPr>
      <a:lvl2pPr marL="304937" algn="l" defTabSz="610200" rtl="0" eaLnBrk="1" latinLnBrk="0" hangingPunct="1">
        <a:defRPr sz="1202" kern="1200">
          <a:solidFill>
            <a:schemeClr val="tx1"/>
          </a:solidFill>
          <a:latin typeface="+mn-lt"/>
          <a:ea typeface="+mn-ea"/>
          <a:cs typeface="+mn-cs"/>
        </a:defRPr>
      </a:lvl2pPr>
      <a:lvl3pPr marL="610200" algn="l" defTabSz="610200" rtl="0" eaLnBrk="1" latinLnBrk="0" hangingPunct="1">
        <a:defRPr sz="1202" kern="1200">
          <a:solidFill>
            <a:schemeClr val="tx1"/>
          </a:solidFill>
          <a:latin typeface="+mn-lt"/>
          <a:ea typeface="+mn-ea"/>
          <a:cs typeface="+mn-cs"/>
        </a:defRPr>
      </a:lvl3pPr>
      <a:lvl4pPr marL="915138" algn="l" defTabSz="610200" rtl="0" eaLnBrk="1" latinLnBrk="0" hangingPunct="1">
        <a:defRPr sz="1202" kern="1200">
          <a:solidFill>
            <a:schemeClr val="tx1"/>
          </a:solidFill>
          <a:latin typeface="+mn-lt"/>
          <a:ea typeface="+mn-ea"/>
          <a:cs typeface="+mn-cs"/>
        </a:defRPr>
      </a:lvl4pPr>
      <a:lvl5pPr marL="1220075" algn="l" defTabSz="610200" rtl="0" eaLnBrk="1" latinLnBrk="0" hangingPunct="1">
        <a:defRPr sz="1202" kern="1200">
          <a:solidFill>
            <a:schemeClr val="tx1"/>
          </a:solidFill>
          <a:latin typeface="+mn-lt"/>
          <a:ea typeface="+mn-ea"/>
          <a:cs typeface="+mn-cs"/>
        </a:defRPr>
      </a:lvl5pPr>
      <a:lvl6pPr marL="1525012" algn="l" defTabSz="610200" rtl="0" eaLnBrk="1" latinLnBrk="0" hangingPunct="1">
        <a:defRPr sz="1202" kern="1200">
          <a:solidFill>
            <a:schemeClr val="tx1"/>
          </a:solidFill>
          <a:latin typeface="+mn-lt"/>
          <a:ea typeface="+mn-ea"/>
          <a:cs typeface="+mn-cs"/>
        </a:defRPr>
      </a:lvl6pPr>
      <a:lvl7pPr marL="1830275" algn="l" defTabSz="610200" rtl="0" eaLnBrk="1" latinLnBrk="0" hangingPunct="1">
        <a:defRPr sz="1202" kern="1200">
          <a:solidFill>
            <a:schemeClr val="tx1"/>
          </a:solidFill>
          <a:latin typeface="+mn-lt"/>
          <a:ea typeface="+mn-ea"/>
          <a:cs typeface="+mn-cs"/>
        </a:defRPr>
      </a:lvl7pPr>
      <a:lvl8pPr marL="2135212" algn="l" defTabSz="610200" rtl="0" eaLnBrk="1" latinLnBrk="0" hangingPunct="1">
        <a:defRPr sz="1202" kern="1200">
          <a:solidFill>
            <a:schemeClr val="tx1"/>
          </a:solidFill>
          <a:latin typeface="+mn-lt"/>
          <a:ea typeface="+mn-ea"/>
          <a:cs typeface="+mn-cs"/>
        </a:defRPr>
      </a:lvl8pPr>
      <a:lvl9pPr marL="2440150" algn="l" defTabSz="610200" rtl="0" eaLnBrk="1" latinLnBrk="0" hangingPunct="1">
        <a:defRPr sz="120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7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2.wmf"/><Relationship Id="rId11" Type="http://schemas.openxmlformats.org/officeDocument/2006/relationships/image" Target="../media/image25.png"/><Relationship Id="rId5" Type="http://schemas.openxmlformats.org/officeDocument/2006/relationships/oleObject" Target="../embeddings/oleObject2.bin"/><Relationship Id="rId10" Type="http://schemas.openxmlformats.org/officeDocument/2006/relationships/image" Target="../media/image24.png"/><Relationship Id="rId4" Type="http://schemas.openxmlformats.org/officeDocument/2006/relationships/image" Target="../media/image21.wmf"/><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BD5BBF5-4190-2F44-B745-F43CA41579AB}"/>
              </a:ext>
            </a:extLst>
          </p:cNvPr>
          <p:cNvSpPr/>
          <p:nvPr/>
        </p:nvSpPr>
        <p:spPr>
          <a:xfrm>
            <a:off x="-44825" y="3652434"/>
            <a:ext cx="3916070" cy="246221"/>
          </a:xfrm>
          <a:prstGeom prst="rect">
            <a:avLst/>
          </a:prstGeom>
        </p:spPr>
        <p:txBody>
          <a:bodyPr wrap="square">
            <a:spAutoFit/>
          </a:bodyPr>
          <a:lstStyle/>
          <a:p>
            <a:r>
              <a:rPr kumimoji="1" lang="zh-CN" altLang="en-US" sz="1000" dirty="0">
                <a:solidFill>
                  <a:srgbClr val="FF0000"/>
                </a:solidFill>
                <a:latin typeface="Arial" panose="020B0604020202020204" pitchFamily="34" charset="0"/>
                <a:ea typeface="微软雅黑" panose="020B0503020204020204" pitchFamily="34" charset="-122"/>
                <a:sym typeface="Arial" panose="020B0604020202020204" pitchFamily="34" charset="0"/>
              </a:rPr>
              <a:t>注：横向参考线下不要放内容，实际上屏效果已预留</a:t>
            </a:r>
            <a:r>
              <a:rPr kumimoji="1" lang="en-US" altLang="zh-CN" sz="1000" dirty="0">
                <a:solidFill>
                  <a:srgbClr val="FF0000"/>
                </a:solidFill>
                <a:latin typeface="Arial" panose="020B0604020202020204" pitchFamily="34" charset="0"/>
                <a:ea typeface="微软雅黑" panose="020B0503020204020204" pitchFamily="34" charset="-122"/>
                <a:sym typeface="Arial" panose="020B0604020202020204" pitchFamily="34" charset="0"/>
              </a:rPr>
              <a:t>50cm</a:t>
            </a:r>
            <a:r>
              <a:rPr kumimoji="1" lang="zh-CN" altLang="en-US" sz="1000" dirty="0">
                <a:solidFill>
                  <a:srgbClr val="FF0000"/>
                </a:solidFill>
                <a:latin typeface="Arial" panose="020B0604020202020204" pitchFamily="34" charset="0"/>
                <a:ea typeface="微软雅黑" panose="020B0503020204020204" pitchFamily="34" charset="-122"/>
                <a:sym typeface="Arial" panose="020B0604020202020204" pitchFamily="34" charset="0"/>
              </a:rPr>
              <a:t>的距离</a:t>
            </a:r>
          </a:p>
        </p:txBody>
      </p:sp>
      <p:sp>
        <p:nvSpPr>
          <p:cNvPr id="7" name="文本占位符 1"/>
          <p:cNvSpPr>
            <a:spLocks noGrp="1"/>
          </p:cNvSpPr>
          <p:nvPr>
            <p:ph type="body" sz="quarter" idx="11"/>
          </p:nvPr>
        </p:nvSpPr>
        <p:spPr>
          <a:xfrm>
            <a:off x="3989826" y="2034595"/>
            <a:ext cx="2220474" cy="613064"/>
          </a:xfrm>
        </p:spPr>
        <p:txBody>
          <a:bodyPr/>
          <a:lstStyle/>
          <a:p>
            <a:pPr algn="l"/>
            <a:r>
              <a:rPr lang="zh-CN" altLang="en-US" sz="1000" dirty="0">
                <a:solidFill>
                  <a:schemeClr val="accent4"/>
                </a:solidFill>
                <a:latin typeface="Arial" panose="020B0604020202020204" pitchFamily="34" charset="0"/>
                <a:ea typeface="微软雅黑" panose="020B0503020204020204" pitchFamily="34" charset="-122"/>
                <a:sym typeface="Arial" panose="020B0604020202020204" pitchFamily="34" charset="0"/>
              </a:rPr>
              <a:t>沈阳理工大学装备工程学院</a:t>
            </a:r>
            <a:endParaRPr lang="en-US" altLang="zh-CN" sz="10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algn="l"/>
            <a:r>
              <a:rPr lang="zh-CN" altLang="en-US" sz="1000" dirty="0">
                <a:solidFill>
                  <a:schemeClr val="accent4"/>
                </a:solidFill>
                <a:latin typeface="Arial" panose="020B0604020202020204" pitchFamily="34" charset="0"/>
                <a:ea typeface="微软雅黑" panose="020B0503020204020204" pitchFamily="34" charset="-122"/>
                <a:sym typeface="Arial" panose="020B0604020202020204" pitchFamily="34" charset="0"/>
              </a:rPr>
              <a:t>团队成员：</a:t>
            </a:r>
            <a:endParaRPr lang="en-US" altLang="zh-CN" sz="10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a:p>
            <a:pPr algn="l"/>
            <a:r>
              <a:rPr lang="zh-CN" altLang="en-US" sz="1000" dirty="0">
                <a:solidFill>
                  <a:schemeClr val="accent4"/>
                </a:solidFill>
                <a:latin typeface="Arial" panose="020B0604020202020204" pitchFamily="34" charset="0"/>
                <a:ea typeface="微软雅黑" panose="020B0503020204020204" pitchFamily="34" charset="-122"/>
                <a:sym typeface="Arial" panose="020B0604020202020204" pitchFamily="34" charset="0"/>
              </a:rPr>
              <a:t>白帆、张慧、翁宇、李福奇、邴荷</a:t>
            </a:r>
          </a:p>
        </p:txBody>
      </p:sp>
      <p:sp>
        <p:nvSpPr>
          <p:cNvPr id="8" name="文本占位符 2"/>
          <p:cNvSpPr>
            <a:spLocks noGrp="1"/>
          </p:cNvSpPr>
          <p:nvPr>
            <p:ph type="body" sz="quarter" idx="12"/>
          </p:nvPr>
        </p:nvSpPr>
        <p:spPr>
          <a:xfrm>
            <a:off x="562615" y="619228"/>
            <a:ext cx="5400823" cy="394914"/>
          </a:xfrm>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2022 </a:t>
            </a:r>
            <a:r>
              <a:rPr lang="zh-CN" altLang="en-US" dirty="0">
                <a:latin typeface="Arial" panose="020B0604020202020204" pitchFamily="34" charset="0"/>
                <a:ea typeface="微软雅黑" panose="020B0503020204020204" pitchFamily="34" charset="-122"/>
                <a:sym typeface="Arial" panose="020B0604020202020204" pitchFamily="34" charset="0"/>
              </a:rPr>
              <a:t>昇腾</a:t>
            </a:r>
            <a:r>
              <a:rPr lang="en-US" altLang="zh-CN" dirty="0">
                <a:latin typeface="Arial" panose="020B0604020202020204" pitchFamily="34" charset="0"/>
                <a:ea typeface="微软雅黑" panose="020B0503020204020204" pitchFamily="34" charset="-122"/>
                <a:sym typeface="Arial" panose="020B0604020202020204" pitchFamily="34" charset="0"/>
              </a:rPr>
              <a:t>AI</a:t>
            </a:r>
            <a:r>
              <a:rPr lang="zh-CN" altLang="en-US" dirty="0">
                <a:latin typeface="Arial" panose="020B0604020202020204" pitchFamily="34" charset="0"/>
                <a:ea typeface="微软雅黑" panose="020B0503020204020204" pitchFamily="34" charset="-122"/>
                <a:sym typeface="Arial" panose="020B0604020202020204" pitchFamily="34" charset="0"/>
              </a:rPr>
              <a:t>创新大赛（沈阳赛区）</a:t>
            </a:r>
          </a:p>
        </p:txBody>
      </p:sp>
      <p:sp>
        <p:nvSpPr>
          <p:cNvPr id="10" name="矩形 9"/>
          <p:cNvSpPr/>
          <p:nvPr/>
        </p:nvSpPr>
        <p:spPr>
          <a:xfrm>
            <a:off x="2032687" y="1339702"/>
            <a:ext cx="2963218" cy="369332"/>
          </a:xfrm>
          <a:prstGeom prst="rect">
            <a:avLst/>
          </a:prstGeom>
        </p:spPr>
        <p:txBody>
          <a:bodyPr wrap="square">
            <a:spAutoFit/>
          </a:bodyPr>
          <a:lstStyle/>
          <a:p>
            <a:r>
              <a:rPr lang="zh-CN" altLang="en-US" sz="1800" b="1" dirty="0">
                <a:solidFill>
                  <a:schemeClr val="accent4"/>
                </a:solidFill>
                <a:latin typeface="Arial" panose="020B0604020202020204" pitchFamily="34" charset="0"/>
                <a:ea typeface="微软雅黑" panose="020B0503020204020204" pitchFamily="34" charset="-122"/>
                <a:sym typeface="Arial" panose="020B0604020202020204" pitchFamily="34" charset="0"/>
              </a:rPr>
              <a:t>火工品外观检测系统</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85502" y="797389"/>
            <a:ext cx="1519881" cy="2364558"/>
          </a:xfrm>
          <a:prstGeom prst="rect">
            <a:avLst/>
          </a:prstGeom>
        </p:spPr>
        <p:txBody>
          <a:bodyPr wrap="square">
            <a:spAutoFit/>
          </a:bodyPr>
          <a:lstStyle/>
          <a:p>
            <a:pPr>
              <a:lnSpc>
                <a:spcPct val="150000"/>
              </a:lnSpc>
            </a:pPr>
            <a:r>
              <a:rPr lang="zh-CN" altLang="en-US" sz="1000" b="1" dirty="0">
                <a:solidFill>
                  <a:srgbClr val="666666"/>
                </a:solidFill>
                <a:latin typeface="Hiragino Sans GB"/>
              </a:rPr>
              <a:t>    </a:t>
            </a:r>
            <a:r>
              <a:rPr lang="zh-CN" altLang="en-US" sz="1000" b="1" dirty="0">
                <a:latin typeface="仿宋" panose="02010609060101010101" pitchFamily="49" charset="-122"/>
                <a:ea typeface="仿宋" panose="02010609060101010101" pitchFamily="49" charset="-122"/>
              </a:rPr>
              <a:t>近红外光波长在</a:t>
            </a:r>
            <a:r>
              <a:rPr lang="en-US" altLang="zh-CN" sz="1000" b="1" dirty="0">
                <a:latin typeface="仿宋" panose="02010609060101010101" pitchFamily="49" charset="-122"/>
                <a:ea typeface="仿宋" panose="02010609060101010101" pitchFamily="49" charset="-122"/>
              </a:rPr>
              <a:t>780nm-2500nm</a:t>
            </a:r>
            <a:r>
              <a:rPr lang="zh-CN" altLang="en-US" sz="1000" b="1" dirty="0">
                <a:latin typeface="仿宋" panose="02010609060101010101" pitchFamily="49" charset="-122"/>
                <a:ea typeface="仿宋" panose="02010609060101010101" pitchFamily="49" charset="-122"/>
              </a:rPr>
              <a:t>之间，主要由分子振动的非谐振性使分子振动从基态向高能级跃迁时产生的。其主要反映的是含氢基团</a:t>
            </a:r>
            <a:r>
              <a:rPr lang="en-US" altLang="zh-CN" sz="1000" b="1" dirty="0">
                <a:latin typeface="仿宋" panose="02010609060101010101" pitchFamily="49" charset="-122"/>
                <a:ea typeface="仿宋" panose="02010609060101010101" pitchFamily="49" charset="-122"/>
              </a:rPr>
              <a:t>X-H</a:t>
            </a:r>
            <a:r>
              <a:rPr lang="zh-CN" altLang="en-US" sz="1000" b="1" dirty="0">
                <a:latin typeface="仿宋" panose="02010609060101010101" pitchFamily="49" charset="-122"/>
                <a:ea typeface="仿宋" panose="02010609060101010101" pitchFamily="49" charset="-122"/>
              </a:rPr>
              <a:t>（如</a:t>
            </a:r>
            <a:r>
              <a:rPr lang="en-US" altLang="zh-CN" sz="1000" b="1" dirty="0">
                <a:latin typeface="仿宋" panose="02010609060101010101" pitchFamily="49" charset="-122"/>
                <a:ea typeface="仿宋" panose="02010609060101010101" pitchFamily="49" charset="-122"/>
              </a:rPr>
              <a:t>C-H</a:t>
            </a:r>
            <a:r>
              <a:rPr lang="zh-CN" altLang="en-US" sz="1000" b="1" dirty="0">
                <a:latin typeface="仿宋" panose="02010609060101010101" pitchFamily="49" charset="-122"/>
                <a:ea typeface="仿宋" panose="02010609060101010101" pitchFamily="49" charset="-122"/>
              </a:rPr>
              <a:t>、</a:t>
            </a:r>
            <a:r>
              <a:rPr lang="en-US" altLang="zh-CN" sz="1000" b="1" dirty="0">
                <a:latin typeface="仿宋" panose="02010609060101010101" pitchFamily="49" charset="-122"/>
                <a:ea typeface="仿宋" panose="02010609060101010101" pitchFamily="49" charset="-122"/>
              </a:rPr>
              <a:t>N-H</a:t>
            </a:r>
            <a:r>
              <a:rPr lang="zh-CN" altLang="en-US" sz="1000" b="1" dirty="0">
                <a:latin typeface="仿宋" panose="02010609060101010101" pitchFamily="49" charset="-122"/>
                <a:ea typeface="仿宋" panose="02010609060101010101" pitchFamily="49" charset="-122"/>
              </a:rPr>
              <a:t>、</a:t>
            </a:r>
            <a:r>
              <a:rPr lang="en-US" altLang="zh-CN" sz="1000" b="1" dirty="0">
                <a:latin typeface="仿宋" panose="02010609060101010101" pitchFamily="49" charset="-122"/>
                <a:ea typeface="仿宋" panose="02010609060101010101" pitchFamily="49" charset="-122"/>
              </a:rPr>
              <a:t>O-H</a:t>
            </a:r>
            <a:r>
              <a:rPr lang="zh-CN" altLang="en-US" sz="1000" b="1" dirty="0">
                <a:latin typeface="仿宋" panose="02010609060101010101" pitchFamily="49" charset="-122"/>
                <a:ea typeface="仿宋" panose="02010609060101010101" pitchFamily="49" charset="-122"/>
              </a:rPr>
              <a:t>等）振动的倍频和合频吸收，非常适合用于含氢有机产品的组分分析。</a:t>
            </a:r>
          </a:p>
        </p:txBody>
      </p:sp>
      <p:pic>
        <p:nvPicPr>
          <p:cNvPr id="3" name="Picture 9" descr="2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63" y="1488825"/>
            <a:ext cx="4099805" cy="1892621"/>
          </a:xfrm>
          <a:prstGeom prst="rect">
            <a:avLst/>
          </a:prstGeom>
        </p:spPr>
      </p:pic>
      <p:sp>
        <p:nvSpPr>
          <p:cNvPr id="4" name="矩形 3"/>
          <p:cNvSpPr/>
          <p:nvPr/>
        </p:nvSpPr>
        <p:spPr>
          <a:xfrm>
            <a:off x="337366" y="793051"/>
            <a:ext cx="3130550" cy="784830"/>
          </a:xfrm>
          <a:prstGeom prst="rect">
            <a:avLst/>
          </a:prstGeom>
        </p:spPr>
        <p:txBody>
          <a:bodyPr>
            <a:spAutoFit/>
          </a:bodyPr>
          <a:lstStyle/>
          <a:p>
            <a:pPr>
              <a:lnSpc>
                <a:spcPts val="1800"/>
              </a:lnSpc>
            </a:pPr>
            <a:r>
              <a:rPr lang="zh-CN" altLang="en-US" sz="1000" b="1" dirty="0">
                <a:solidFill>
                  <a:schemeClr val="accent1"/>
                </a:solidFill>
                <a:latin typeface="仿宋" panose="02010609060101010101" pitchFamily="49" charset="-122"/>
                <a:ea typeface="仿宋" panose="02010609060101010101" pitchFamily="49" charset="-122"/>
              </a:rPr>
              <a:t>目前存在的问题：   </a:t>
            </a:r>
            <a:endParaRPr lang="en-US" altLang="zh-CN" sz="1000" b="1" dirty="0">
              <a:solidFill>
                <a:schemeClr val="accent1"/>
              </a:solidFill>
              <a:latin typeface="仿宋" panose="02010609060101010101" pitchFamily="49" charset="-122"/>
              <a:ea typeface="仿宋" panose="02010609060101010101" pitchFamily="49" charset="-122"/>
            </a:endParaRPr>
          </a:p>
          <a:p>
            <a:pPr>
              <a:lnSpc>
                <a:spcPts val="1800"/>
              </a:lnSpc>
            </a:pPr>
            <a:r>
              <a:rPr lang="zh-CN" altLang="en-US" sz="1000" b="1" dirty="0">
                <a:latin typeface="仿宋" panose="02010609060101010101" pitchFamily="49" charset="-122"/>
                <a:ea typeface="仿宋" panose="02010609060101010101" pitchFamily="49" charset="-122"/>
              </a:rPr>
              <a:t>    火工品本身体积较小，并且微缺陷、油污、渗漏不易被白光图像及肉眼图像识别。</a:t>
            </a:r>
            <a:endParaRPr lang="en-US" altLang="zh-CN" sz="1000" b="1"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139283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2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grpSp>
        <p:nvGrpSpPr>
          <p:cNvPr id="6" name="组合 5"/>
          <p:cNvGrpSpPr/>
          <p:nvPr/>
        </p:nvGrpSpPr>
        <p:grpSpPr>
          <a:xfrm>
            <a:off x="271463" y="1204119"/>
            <a:ext cx="3652837" cy="1739105"/>
            <a:chOff x="376238" y="1204120"/>
            <a:chExt cx="4466694" cy="1680368"/>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376238" y="1204120"/>
              <a:ext cx="2240491" cy="1680368"/>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6729" y="1204120"/>
              <a:ext cx="2226203" cy="1669652"/>
            </a:xfrm>
            <a:prstGeom prst="rect">
              <a:avLst/>
            </a:prstGeom>
          </p:spPr>
        </p:pic>
      </p:grpSp>
      <p:sp>
        <p:nvSpPr>
          <p:cNvPr id="5" name="左箭头 4"/>
          <p:cNvSpPr/>
          <p:nvPr/>
        </p:nvSpPr>
        <p:spPr>
          <a:xfrm rot="9014652">
            <a:off x="1501426" y="2704398"/>
            <a:ext cx="1478757" cy="71873"/>
          </a:xfrm>
          <a:prstGeom prst="left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19551" y="1388519"/>
            <a:ext cx="1881187" cy="1015663"/>
          </a:xfrm>
          <a:prstGeom prst="rect">
            <a:avLst/>
          </a:prstGeom>
          <a:noFill/>
        </p:spPr>
        <p:txBody>
          <a:bodyPr wrap="square" rtlCol="0">
            <a:spAutoFit/>
          </a:bodyPr>
          <a:lstStyle/>
          <a:p>
            <a:pPr algn="l">
              <a:lnSpc>
                <a:spcPts val="1800"/>
              </a:lnSpc>
            </a:pPr>
            <a:r>
              <a:rPr lang="zh-CN" altLang="en-US" sz="1200" b="1" dirty="0">
                <a:solidFill>
                  <a:schemeClr val="accent1"/>
                </a:solidFill>
                <a:latin typeface="仿宋" panose="02010609060101010101" pitchFamily="49" charset="-122"/>
                <a:ea typeface="仿宋" panose="02010609060101010101" pitchFamily="49" charset="-122"/>
              </a:rPr>
              <a:t>解决方案：</a:t>
            </a:r>
            <a:endParaRPr lang="en-US" altLang="zh-CN" sz="1200" b="1" dirty="0">
              <a:solidFill>
                <a:schemeClr val="accent1"/>
              </a:solidFill>
              <a:latin typeface="仿宋" panose="02010609060101010101" pitchFamily="49" charset="-122"/>
              <a:ea typeface="仿宋" panose="02010609060101010101" pitchFamily="49" charset="-122"/>
            </a:endParaRPr>
          </a:p>
          <a:p>
            <a:pPr algn="l">
              <a:lnSpc>
                <a:spcPts val="1800"/>
              </a:lnSpc>
            </a:pPr>
            <a:r>
              <a:rPr lang="zh-CN" altLang="en-US" sz="1200" b="1" dirty="0">
                <a:latin typeface="仿宋" panose="02010609060101010101" pitchFamily="49" charset="-122"/>
                <a:ea typeface="仿宋" panose="02010609060101010101" pitchFamily="49" charset="-122"/>
              </a:rPr>
              <a:t>   使用近红外图像进行缺陷检测，利用缺陷吸收光谱进行差异性判断。</a:t>
            </a:r>
            <a:endParaRPr lang="zh-CN" altLang="en-US" sz="1100" b="1" dirty="0">
              <a:latin typeface="仿宋" panose="02010609060101010101" pitchFamily="49" charset="-122"/>
              <a:ea typeface="仿宋" panose="02010609060101010101" pitchFamily="49" charset="-122"/>
            </a:endParaRPr>
          </a:p>
        </p:txBody>
      </p:sp>
      <p:sp>
        <p:nvSpPr>
          <p:cNvPr id="8" name="左箭头 7"/>
          <p:cNvSpPr/>
          <p:nvPr/>
        </p:nvSpPr>
        <p:spPr>
          <a:xfrm rot="3720302">
            <a:off x="1073108" y="2733858"/>
            <a:ext cx="751618" cy="87964"/>
          </a:xfrm>
          <a:prstGeom prst="left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16963" y="3050339"/>
            <a:ext cx="1881187" cy="339517"/>
          </a:xfrm>
          <a:prstGeom prst="rect">
            <a:avLst/>
          </a:prstGeom>
          <a:noFill/>
        </p:spPr>
        <p:txBody>
          <a:bodyPr wrap="square" rtlCol="0">
            <a:spAutoFit/>
          </a:bodyPr>
          <a:lstStyle/>
          <a:p>
            <a:pPr algn="l">
              <a:lnSpc>
                <a:spcPts val="2300"/>
              </a:lnSpc>
            </a:pPr>
            <a:r>
              <a:rPr lang="zh-CN" altLang="en-US" sz="1200" b="1" dirty="0">
                <a:latin typeface="仿宋" panose="02010609060101010101" pitchFamily="49" charset="-122"/>
                <a:ea typeface="仿宋" panose="02010609060101010101" pitchFamily="49" charset="-122"/>
              </a:rPr>
              <a:t>   渗漏缺陷</a:t>
            </a:r>
            <a:endParaRPr lang="zh-CN" altLang="en-US" sz="1100" b="1" dirty="0">
              <a:latin typeface="仿宋" panose="02010609060101010101" pitchFamily="49" charset="-122"/>
              <a:ea typeface="仿宋" panose="02010609060101010101" pitchFamily="49" charset="-122"/>
            </a:endParaRPr>
          </a:p>
        </p:txBody>
      </p:sp>
      <p:sp>
        <p:nvSpPr>
          <p:cNvPr id="10" name="文本框 9"/>
          <p:cNvSpPr txBox="1"/>
          <p:nvPr/>
        </p:nvSpPr>
        <p:spPr>
          <a:xfrm>
            <a:off x="723562" y="862211"/>
            <a:ext cx="1881187" cy="339517"/>
          </a:xfrm>
          <a:prstGeom prst="rect">
            <a:avLst/>
          </a:prstGeom>
          <a:noFill/>
        </p:spPr>
        <p:txBody>
          <a:bodyPr wrap="square" rtlCol="0">
            <a:spAutoFit/>
          </a:bodyPr>
          <a:lstStyle/>
          <a:p>
            <a:pPr algn="l">
              <a:lnSpc>
                <a:spcPts val="2300"/>
              </a:lnSpc>
            </a:pPr>
            <a:r>
              <a:rPr lang="zh-CN" altLang="en-US" sz="1200" b="1" dirty="0">
                <a:latin typeface="仿宋" panose="02010609060101010101" pitchFamily="49" charset="-122"/>
                <a:ea typeface="仿宋" panose="02010609060101010101" pitchFamily="49" charset="-122"/>
              </a:rPr>
              <a:t>   </a:t>
            </a:r>
            <a:r>
              <a:rPr lang="zh-CN" altLang="en-US" sz="1000" b="1" dirty="0">
                <a:latin typeface="仿宋" panose="02010609060101010101" pitchFamily="49" charset="-122"/>
                <a:ea typeface="仿宋" panose="02010609060101010101" pitchFamily="49" charset="-122"/>
              </a:rPr>
              <a:t>白光图片</a:t>
            </a:r>
            <a:endParaRPr lang="zh-CN" altLang="en-US" sz="900" b="1" dirty="0">
              <a:latin typeface="仿宋" panose="02010609060101010101" pitchFamily="49" charset="-122"/>
              <a:ea typeface="仿宋" panose="02010609060101010101" pitchFamily="49" charset="-122"/>
            </a:endParaRPr>
          </a:p>
        </p:txBody>
      </p:sp>
      <p:sp>
        <p:nvSpPr>
          <p:cNvPr id="11" name="文本框 10"/>
          <p:cNvSpPr txBox="1"/>
          <p:nvPr/>
        </p:nvSpPr>
        <p:spPr>
          <a:xfrm>
            <a:off x="2419012" y="869022"/>
            <a:ext cx="1881187" cy="339517"/>
          </a:xfrm>
          <a:prstGeom prst="rect">
            <a:avLst/>
          </a:prstGeom>
          <a:noFill/>
        </p:spPr>
        <p:txBody>
          <a:bodyPr wrap="square" rtlCol="0">
            <a:spAutoFit/>
          </a:bodyPr>
          <a:lstStyle/>
          <a:p>
            <a:pPr algn="l">
              <a:lnSpc>
                <a:spcPts val="2300"/>
              </a:lnSpc>
            </a:pPr>
            <a:r>
              <a:rPr lang="zh-CN" altLang="en-US" sz="1000" b="1" dirty="0">
                <a:latin typeface="仿宋" panose="02010609060101010101" pitchFamily="49" charset="-122"/>
                <a:ea typeface="仿宋" panose="02010609060101010101" pitchFamily="49" charset="-122"/>
              </a:rPr>
              <a:t>   近红外图片</a:t>
            </a:r>
          </a:p>
        </p:txBody>
      </p:sp>
      <p:pic>
        <p:nvPicPr>
          <p:cNvPr id="12" name="图片 11"/>
          <p:cNvPicPr>
            <a:picLocks noChangeAspect="1"/>
          </p:cNvPicPr>
          <p:nvPr/>
        </p:nvPicPr>
        <p:blipFill>
          <a:blip r:embed="rId5"/>
          <a:stretch>
            <a:fillRect/>
          </a:stretch>
        </p:blipFill>
        <p:spPr>
          <a:xfrm>
            <a:off x="2889584" y="2688719"/>
            <a:ext cx="568076" cy="650298"/>
          </a:xfrm>
          <a:prstGeom prst="rect">
            <a:avLst/>
          </a:prstGeom>
        </p:spPr>
      </p:pic>
      <p:pic>
        <p:nvPicPr>
          <p:cNvPr id="13" name="图片 12"/>
          <p:cNvPicPr>
            <a:picLocks/>
          </p:cNvPicPr>
          <p:nvPr/>
        </p:nvPicPr>
        <p:blipFill rotWithShape="1">
          <a:blip r:embed="rId6"/>
          <a:srcRect t="21653"/>
          <a:stretch/>
        </p:blipFill>
        <p:spPr>
          <a:xfrm flipH="1" flipV="1">
            <a:off x="702293" y="2688719"/>
            <a:ext cx="568800" cy="651600"/>
          </a:xfrm>
          <a:prstGeom prst="rect">
            <a:avLst/>
          </a:prstGeom>
        </p:spPr>
      </p:pic>
    </p:spTree>
    <p:extLst>
      <p:ext uri="{BB962C8B-B14F-4D97-AF65-F5344CB8AC3E}">
        <p14:creationId xmlns:p14="http://schemas.microsoft.com/office/powerpoint/2010/main" val="2101500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2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grpSp>
        <p:nvGrpSpPr>
          <p:cNvPr id="11" name="组合 10"/>
          <p:cNvGrpSpPr/>
          <p:nvPr/>
        </p:nvGrpSpPr>
        <p:grpSpPr>
          <a:xfrm>
            <a:off x="2277039" y="1501048"/>
            <a:ext cx="3987236" cy="720000"/>
            <a:chOff x="5367559" y="2929837"/>
            <a:chExt cx="5562229" cy="720000"/>
          </a:xfrm>
        </p:grpSpPr>
        <p:sp>
          <p:nvSpPr>
            <p:cNvPr id="12" name="文本框 11"/>
            <p:cNvSpPr txBox="1"/>
            <p:nvPr/>
          </p:nvSpPr>
          <p:spPr>
            <a:xfrm>
              <a:off x="6202740" y="3019477"/>
              <a:ext cx="472704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项目技术方案</a:t>
              </a:r>
            </a:p>
          </p:txBody>
        </p:sp>
        <p:pic>
          <p:nvPicPr>
            <p:cNvPr id="13" name="图片 12"/>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367559" y="2929837"/>
              <a:ext cx="719341" cy="720000"/>
            </a:xfrm>
            <a:prstGeom prst="rect">
              <a:avLst/>
            </a:prstGeom>
            <a:noFill/>
          </p:spPr>
        </p:pic>
        <p:sp>
          <p:nvSpPr>
            <p:cNvPr id="14" name="矩形 13"/>
            <p:cNvSpPr/>
            <p:nvPr/>
          </p:nvSpPr>
          <p:spPr>
            <a:xfrm flipV="1">
              <a:off x="6202740" y="3581596"/>
              <a:ext cx="407158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15919" y="1302599"/>
            <a:ext cx="1495761" cy="1463461"/>
            <a:chOff x="4796805" y="-215900"/>
            <a:chExt cx="2093913" cy="2122488"/>
          </a:xfrm>
          <a:solidFill>
            <a:srgbClr val="0070C0"/>
          </a:solidFill>
        </p:grpSpPr>
        <p:sp>
          <p:nvSpPr>
            <p:cNvPr id="16"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endParaRPr lang="zh-CN" altLang="en-US">
                <a:solidFill>
                  <a:srgbClr val="21A3D0"/>
                </a:solidFill>
              </a:endParaRPr>
            </a:p>
          </p:txBody>
        </p:sp>
        <p:sp>
          <p:nvSpPr>
            <p:cNvPr id="17"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zh-CN" altLang="en-US">
                <a:solidFill>
                  <a:srgbClr val="21A3D0"/>
                </a:solidFill>
              </a:endParaRPr>
            </a:p>
          </p:txBody>
        </p:sp>
      </p:grpSp>
    </p:spTree>
    <p:extLst>
      <p:ext uri="{BB962C8B-B14F-4D97-AF65-F5344CB8AC3E}">
        <p14:creationId xmlns:p14="http://schemas.microsoft.com/office/powerpoint/2010/main" val="3768837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4846" y="828954"/>
            <a:ext cx="5462535" cy="461665"/>
          </a:xfrm>
          <a:prstGeom prst="rect">
            <a:avLst/>
          </a:prstGeom>
        </p:spPr>
        <p:txBody>
          <a:bodyPr wrap="square">
            <a:spAutoFit/>
          </a:bodyPr>
          <a:lstStyle/>
          <a:p>
            <a:r>
              <a:rPr lang="zh-CN" altLang="en-US" sz="1200" dirty="0">
                <a:solidFill>
                  <a:srgbClr val="FF0000"/>
                </a:solidFill>
                <a:latin typeface="仿宋" panose="02010609060101010101" pitchFamily="49" charset="-122"/>
                <a:ea typeface="仿宋" panose="02010609060101010101" pitchFamily="49" charset="-122"/>
              </a:rPr>
              <a:t>    基于近红外图像的火工品异常检测</a:t>
            </a:r>
            <a:r>
              <a:rPr lang="zh-CN" altLang="en-US" sz="1200" dirty="0">
                <a:solidFill>
                  <a:srgbClr val="4D4D4D"/>
                </a:solidFill>
                <a:latin typeface="仿宋" panose="02010609060101010101" pitchFamily="49" charset="-122"/>
                <a:ea typeface="仿宋" panose="02010609060101010101" pitchFamily="49" charset="-122"/>
              </a:rPr>
              <a:t>问题主要可归结为样本数量少、样本不均衡的弱小目标检测问题与异常检测问题。</a:t>
            </a:r>
            <a:endParaRPr lang="en-US" altLang="zh-CN" sz="1200" dirty="0">
              <a:solidFill>
                <a:srgbClr val="4D4D4D"/>
              </a:solidFill>
              <a:latin typeface="仿宋" panose="02010609060101010101" pitchFamily="49" charset="-122"/>
              <a:ea typeface="仿宋" panose="02010609060101010101" pitchFamily="49" charset="-122"/>
            </a:endParaRPr>
          </a:p>
        </p:txBody>
      </p:sp>
      <p:pic>
        <p:nvPicPr>
          <p:cNvPr id="4" name="Picture 9" descr="2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808" y="1568646"/>
            <a:ext cx="4724234" cy="1546834"/>
          </a:xfrm>
          <a:prstGeom prst="rect">
            <a:avLst/>
          </a:prstGeom>
        </p:spPr>
      </p:pic>
    </p:spTree>
    <p:extLst>
      <p:ext uri="{BB962C8B-B14F-4D97-AF65-F5344CB8AC3E}">
        <p14:creationId xmlns:p14="http://schemas.microsoft.com/office/powerpoint/2010/main" val="1397244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666750" y="781050"/>
            <a:ext cx="6264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480254566"/>
              </p:ext>
            </p:extLst>
          </p:nvPr>
        </p:nvGraphicFramePr>
        <p:xfrm>
          <a:off x="510057" y="1095338"/>
          <a:ext cx="2600325" cy="352425"/>
        </p:xfrm>
        <a:graphic>
          <a:graphicData uri="http://schemas.openxmlformats.org/presentationml/2006/ole">
            <mc:AlternateContent xmlns:mc="http://schemas.openxmlformats.org/markup-compatibility/2006">
              <mc:Choice xmlns:v="urn:schemas-microsoft-com:vml" Requires="v">
                <p:oleObj spid="_x0000_s2136" r:id="rId3" imgW="2603160" imgH="355320" progId="Equation.3">
                  <p:embed/>
                </p:oleObj>
              </mc:Choice>
              <mc:Fallback>
                <p:oleObj r:id="rId3" imgW="2603160" imgH="35532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57" y="1095338"/>
                        <a:ext cx="2600325"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a:spLocks noChangeArrowheads="1"/>
          </p:cNvSpPr>
          <p:nvPr/>
        </p:nvSpPr>
        <p:spPr bwMode="auto">
          <a:xfrm>
            <a:off x="666750" y="1428750"/>
            <a:ext cx="6264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817927752"/>
              </p:ext>
            </p:extLst>
          </p:nvPr>
        </p:nvGraphicFramePr>
        <p:xfrm>
          <a:off x="521906" y="1839724"/>
          <a:ext cx="2819400" cy="295275"/>
        </p:xfrm>
        <a:graphic>
          <a:graphicData uri="http://schemas.openxmlformats.org/presentationml/2006/ole">
            <mc:AlternateContent xmlns:mc="http://schemas.openxmlformats.org/markup-compatibility/2006">
              <mc:Choice xmlns:v="urn:schemas-microsoft-com:vml" Requires="v">
                <p:oleObj spid="_x0000_s2137" r:id="rId5" imgW="2819160" imgH="291960" progId="Equation.3">
                  <p:embed/>
                </p:oleObj>
              </mc:Choice>
              <mc:Fallback>
                <p:oleObj r:id="rId5" imgW="2819160" imgH="29196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06" y="1839724"/>
                        <a:ext cx="2819400"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666750" y="1919287"/>
            <a:ext cx="62642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732971888"/>
              </p:ext>
            </p:extLst>
          </p:nvPr>
        </p:nvGraphicFramePr>
        <p:xfrm>
          <a:off x="512597" y="2194067"/>
          <a:ext cx="1876425" cy="314325"/>
        </p:xfrm>
        <a:graphic>
          <a:graphicData uri="http://schemas.openxmlformats.org/presentationml/2006/ole">
            <mc:AlternateContent xmlns:mc="http://schemas.openxmlformats.org/markup-compatibility/2006">
              <mc:Choice xmlns:v="urn:schemas-microsoft-com:vml" Requires="v">
                <p:oleObj spid="_x0000_s2138" r:id="rId7" imgW="1879560" imgH="317160" progId="Equation.3">
                  <p:embed/>
                </p:oleObj>
              </mc:Choice>
              <mc:Fallback>
                <p:oleObj r:id="rId7" imgW="1879560" imgH="31716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597" y="2194067"/>
                        <a:ext cx="1876425"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本框 18"/>
          <p:cNvSpPr txBox="1"/>
          <p:nvPr/>
        </p:nvSpPr>
        <p:spPr>
          <a:xfrm>
            <a:off x="447958" y="848144"/>
            <a:ext cx="1531188" cy="253916"/>
          </a:xfrm>
          <a:prstGeom prst="rect">
            <a:avLst/>
          </a:prstGeom>
          <a:noFill/>
        </p:spPr>
        <p:txBody>
          <a:bodyPr wrap="none" rtlCol="0">
            <a:spAutoFit/>
          </a:bodyPr>
          <a:lstStyle/>
          <a:p>
            <a:pPr algn="l"/>
            <a:r>
              <a:rPr lang="zh-CN" altLang="en-US" sz="1050" b="1" dirty="0">
                <a:latin typeface="华文仿宋" panose="02010600040101010101" pitchFamily="2" charset="-122"/>
                <a:ea typeface="华文仿宋" panose="02010600040101010101" pitchFamily="2" charset="-122"/>
              </a:rPr>
              <a:t>传统神经网络的思路：</a:t>
            </a:r>
          </a:p>
        </p:txBody>
      </p:sp>
      <p:sp>
        <p:nvSpPr>
          <p:cNvPr id="20" name="文本框 19"/>
          <p:cNvSpPr txBox="1"/>
          <p:nvPr/>
        </p:nvSpPr>
        <p:spPr>
          <a:xfrm>
            <a:off x="441701" y="1556584"/>
            <a:ext cx="1665841" cy="253916"/>
          </a:xfrm>
          <a:prstGeom prst="rect">
            <a:avLst/>
          </a:prstGeom>
          <a:noFill/>
        </p:spPr>
        <p:txBody>
          <a:bodyPr wrap="none" rtlCol="0">
            <a:spAutoFit/>
          </a:bodyPr>
          <a:lstStyle/>
          <a:p>
            <a:pPr algn="l"/>
            <a:r>
              <a:rPr lang="zh-CN" altLang="en-US" sz="1050" b="1" dirty="0">
                <a:latin typeface="华文仿宋" panose="02010600040101010101" pitchFamily="2" charset="-122"/>
                <a:ea typeface="华文仿宋" panose="02010600040101010101" pitchFamily="2" charset="-122"/>
              </a:rPr>
              <a:t>基于隐式均衡层的思路：</a:t>
            </a:r>
          </a:p>
        </p:txBody>
      </p:sp>
      <p:pic>
        <p:nvPicPr>
          <p:cNvPr id="21" name="Picture 9" descr="2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0" y="4958"/>
            <a:ext cx="3611880" cy="667272"/>
          </a:xfrm>
          <a:prstGeom prst="rect">
            <a:avLst/>
          </a:prstGeom>
          <a:noFill/>
          <a:ln w="9525">
            <a:noFill/>
            <a:miter lim="800000"/>
            <a:headEnd/>
            <a:tailEnd/>
          </a:ln>
        </p:spPr>
      </p:pic>
      <p:pic>
        <p:nvPicPr>
          <p:cNvPr id="16" name="图片 15"/>
          <p:cNvPicPr>
            <a:picLocks noChangeAspect="1"/>
          </p:cNvPicPr>
          <p:nvPr/>
        </p:nvPicPr>
        <p:blipFill>
          <a:blip r:embed="rId10"/>
          <a:stretch>
            <a:fillRect/>
          </a:stretch>
        </p:blipFill>
        <p:spPr>
          <a:xfrm>
            <a:off x="4068260" y="93951"/>
            <a:ext cx="1665789" cy="1597378"/>
          </a:xfrm>
          <a:prstGeom prst="rect">
            <a:avLst/>
          </a:prstGeom>
        </p:spPr>
      </p:pic>
      <p:pic>
        <p:nvPicPr>
          <p:cNvPr id="17" name="图片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3960" y="1711612"/>
            <a:ext cx="1894390" cy="1709870"/>
          </a:xfrm>
          <a:prstGeom prst="rect">
            <a:avLst/>
          </a:prstGeom>
        </p:spPr>
      </p:pic>
    </p:spTree>
    <p:extLst>
      <p:ext uri="{BB962C8B-B14F-4D97-AF65-F5344CB8AC3E}">
        <p14:creationId xmlns:p14="http://schemas.microsoft.com/office/powerpoint/2010/main" val="7629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05969" y="724876"/>
            <a:ext cx="4524641" cy="1948474"/>
            <a:chOff x="5955492" y="2566274"/>
            <a:chExt cx="6003749" cy="2122024"/>
          </a:xfrm>
        </p:grpSpPr>
        <p:sp>
          <p:nvSpPr>
            <p:cNvPr id="3" name="矩形 2"/>
            <p:cNvSpPr/>
            <p:nvPr/>
          </p:nvSpPr>
          <p:spPr>
            <a:xfrm>
              <a:off x="9154882" y="4296241"/>
              <a:ext cx="2804359" cy="369331"/>
            </a:xfrm>
            <a:prstGeom prst="rect">
              <a:avLst/>
            </a:prstGeom>
          </p:spPr>
          <p:txBody>
            <a:bodyPr wrap="none">
              <a:spAutoFit/>
            </a:bodyPr>
            <a:lstStyle/>
            <a:p>
              <a:r>
                <a:rPr lang="en-US" altLang="zh-CN" dirty="0"/>
                <a:t>Ode-net</a:t>
              </a:r>
              <a:r>
                <a:rPr lang="zh-CN" altLang="en-US" dirty="0"/>
                <a:t>只能学习双射变换</a:t>
              </a:r>
            </a:p>
          </p:txBody>
        </p:sp>
        <p:grpSp>
          <p:nvGrpSpPr>
            <p:cNvPr id="4" name="组合 3"/>
            <p:cNvGrpSpPr/>
            <p:nvPr/>
          </p:nvGrpSpPr>
          <p:grpSpPr>
            <a:xfrm>
              <a:off x="5955492" y="2566274"/>
              <a:ext cx="5648689" cy="2122024"/>
              <a:chOff x="5955492" y="2566274"/>
              <a:chExt cx="5648689" cy="2122024"/>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6634" y="2566274"/>
                <a:ext cx="2365597" cy="173124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0524" y="2566274"/>
                <a:ext cx="2363657" cy="1784394"/>
              </a:xfrm>
              <a:prstGeom prst="rect">
                <a:avLst/>
              </a:prstGeom>
            </p:spPr>
          </p:pic>
          <p:sp>
            <p:nvSpPr>
              <p:cNvPr id="7" name="矩形 6"/>
              <p:cNvSpPr/>
              <p:nvPr/>
            </p:nvSpPr>
            <p:spPr>
              <a:xfrm>
                <a:off x="5955492" y="4318967"/>
                <a:ext cx="2928558" cy="369331"/>
              </a:xfrm>
              <a:prstGeom prst="rect">
                <a:avLst/>
              </a:prstGeom>
            </p:spPr>
            <p:txBody>
              <a:bodyPr wrap="none">
                <a:spAutoFit/>
              </a:bodyPr>
              <a:lstStyle/>
              <a:p>
                <a:r>
                  <a:rPr lang="en-US" altLang="zh-CN" dirty="0" err="1"/>
                  <a:t>ResNet</a:t>
                </a:r>
                <a:r>
                  <a:rPr lang="zh-CN" altLang="en-US" dirty="0"/>
                  <a:t>可以学习非双射变换</a:t>
                </a:r>
              </a:p>
            </p:txBody>
          </p:sp>
        </p:grpSp>
      </p:grpSp>
      <p:sp>
        <p:nvSpPr>
          <p:cNvPr id="8" name="矩形 7"/>
          <p:cNvSpPr/>
          <p:nvPr/>
        </p:nvSpPr>
        <p:spPr>
          <a:xfrm>
            <a:off x="552530" y="2543613"/>
            <a:ext cx="5308519" cy="1015663"/>
          </a:xfrm>
          <a:prstGeom prst="rect">
            <a:avLst/>
          </a:prstGeom>
        </p:spPr>
        <p:txBody>
          <a:bodyPr wrap="square">
            <a:spAutoFit/>
          </a:bodyPr>
          <a:lstStyle/>
          <a:p>
            <a:pPr marL="457200" indent="-457200">
              <a:lnSpc>
                <a:spcPct val="150000"/>
              </a:lnSpc>
              <a:buFont typeface="+mj-ea"/>
              <a:buAutoNum type="circleNumDbPlain"/>
            </a:pPr>
            <a:r>
              <a:rPr lang="en-US" altLang="zh-CN" sz="1000" b="1" dirty="0">
                <a:solidFill>
                  <a:schemeClr val="accent1"/>
                </a:solidFill>
                <a:latin typeface="楷体" panose="02010609060101010101" pitchFamily="49" charset="-122"/>
                <a:ea typeface="楷体" panose="02010609060101010101" pitchFamily="49" charset="-122"/>
              </a:rPr>
              <a:t>ODE-Nets</a:t>
            </a:r>
            <a:r>
              <a:rPr lang="zh-CN" altLang="en-US" sz="1000" b="1" dirty="0">
                <a:solidFill>
                  <a:schemeClr val="accent1"/>
                </a:solidFill>
                <a:latin typeface="楷体" panose="02010609060101010101" pitchFamily="49" charset="-122"/>
                <a:ea typeface="楷体" panose="02010609060101010101" pitchFamily="49" charset="-122"/>
              </a:rPr>
              <a:t>可以替代广泛应用的</a:t>
            </a:r>
            <a:r>
              <a:rPr lang="en-US" altLang="zh-CN" sz="1000" b="1" dirty="0" err="1">
                <a:solidFill>
                  <a:schemeClr val="accent1"/>
                </a:solidFill>
                <a:latin typeface="楷体" panose="02010609060101010101" pitchFamily="49" charset="-122"/>
                <a:ea typeface="楷体" panose="02010609060101010101" pitchFamily="49" charset="-122"/>
              </a:rPr>
              <a:t>ResNets</a:t>
            </a:r>
            <a:r>
              <a:rPr lang="zh-CN" altLang="en-US" sz="1000" b="1" dirty="0">
                <a:solidFill>
                  <a:schemeClr val="accent1"/>
                </a:solidFill>
                <a:latin typeface="楷体" panose="02010609060101010101" pitchFamily="49" charset="-122"/>
                <a:ea typeface="楷体" panose="02010609060101010101" pitchFamily="49" charset="-122"/>
              </a:rPr>
              <a:t>，简化网络层结构</a:t>
            </a:r>
            <a:r>
              <a:rPr lang="en-US" altLang="zh-CN" sz="1000" b="1" dirty="0">
                <a:solidFill>
                  <a:schemeClr val="accent1"/>
                </a:solidFill>
                <a:latin typeface="楷体" panose="02010609060101010101" pitchFamily="49" charset="-122"/>
                <a:ea typeface="楷体" panose="02010609060101010101" pitchFamily="49" charset="-122"/>
              </a:rPr>
              <a:t>;</a:t>
            </a:r>
          </a:p>
          <a:p>
            <a:pPr marL="457200" indent="-457200">
              <a:lnSpc>
                <a:spcPct val="150000"/>
              </a:lnSpc>
              <a:buFont typeface="+mj-ea"/>
              <a:buAutoNum type="circleNumDbPlain"/>
            </a:pPr>
            <a:r>
              <a:rPr lang="zh-CN" altLang="en-US" sz="1000" b="1" dirty="0">
                <a:solidFill>
                  <a:schemeClr val="accent1"/>
                </a:solidFill>
                <a:latin typeface="楷体" panose="02010609060101010101" pitchFamily="49" charset="-122"/>
                <a:ea typeface="楷体" panose="02010609060101010101" pitchFamily="49" charset="-122"/>
              </a:rPr>
              <a:t>对于特征提取过程不会出现耦合，可以让异常检测网络更精准的聚焦异常点；</a:t>
            </a:r>
            <a:endParaRPr lang="en-US" altLang="zh-CN" sz="1000" b="1" dirty="0">
              <a:solidFill>
                <a:schemeClr val="accent1"/>
              </a:solidFill>
              <a:latin typeface="楷体" panose="02010609060101010101" pitchFamily="49" charset="-122"/>
              <a:ea typeface="楷体" panose="02010609060101010101" pitchFamily="49" charset="-122"/>
            </a:endParaRPr>
          </a:p>
          <a:p>
            <a:pPr marL="457200" indent="-457200">
              <a:lnSpc>
                <a:spcPct val="150000"/>
              </a:lnSpc>
              <a:buFont typeface="+mj-ea"/>
              <a:buAutoNum type="circleNumDbPlain"/>
            </a:pPr>
            <a:r>
              <a:rPr lang="zh-CN" altLang="en-US" sz="1000" b="1" dirty="0">
                <a:solidFill>
                  <a:schemeClr val="accent1"/>
                </a:solidFill>
                <a:latin typeface="楷体" panose="02010609060101010101" pitchFamily="49" charset="-122"/>
                <a:ea typeface="楷体" panose="02010609060101010101" pitchFamily="49" charset="-122"/>
              </a:rPr>
              <a:t>基于</a:t>
            </a:r>
            <a:r>
              <a:rPr lang="en-US" altLang="zh-CN" sz="1000" b="1" dirty="0">
                <a:solidFill>
                  <a:schemeClr val="accent1"/>
                </a:solidFill>
                <a:latin typeface="楷体" panose="02010609060101010101" pitchFamily="49" charset="-122"/>
                <a:ea typeface="楷体" panose="02010609060101010101" pitchFamily="49" charset="-122"/>
              </a:rPr>
              <a:t>ODE-net</a:t>
            </a:r>
            <a:r>
              <a:rPr lang="zh-CN" altLang="en-US" sz="1000" b="1" dirty="0">
                <a:solidFill>
                  <a:schemeClr val="accent1"/>
                </a:solidFill>
                <a:latin typeface="楷体" panose="02010609060101010101" pitchFamily="49" charset="-122"/>
                <a:ea typeface="楷体" panose="02010609060101010101" pitchFamily="49" charset="-122"/>
              </a:rPr>
              <a:t>的深度均衡层结构</a:t>
            </a:r>
            <a:r>
              <a:rPr lang="en-US" altLang="zh-CN" sz="1000" b="1" dirty="0">
                <a:solidFill>
                  <a:schemeClr val="accent1"/>
                </a:solidFill>
                <a:latin typeface="楷体" panose="02010609060101010101" pitchFamily="49" charset="-122"/>
                <a:ea typeface="楷体" panose="02010609060101010101" pitchFamily="49" charset="-122"/>
              </a:rPr>
              <a:t>(DEQ)</a:t>
            </a:r>
            <a:r>
              <a:rPr lang="zh-CN" altLang="en-US" sz="1000" b="1" dirty="0">
                <a:solidFill>
                  <a:schemeClr val="accent1"/>
                </a:solidFill>
                <a:latin typeface="楷体" panose="02010609060101010101" pitchFamily="49" charset="-122"/>
                <a:ea typeface="楷体" panose="02010609060101010101" pitchFamily="49" charset="-122"/>
              </a:rPr>
              <a:t>不需要循环叠加，从而节省网络结构；</a:t>
            </a:r>
            <a:endParaRPr lang="en-US" altLang="zh-CN" sz="1000" b="1" dirty="0">
              <a:solidFill>
                <a:schemeClr val="accent1"/>
              </a:solidFill>
              <a:latin typeface="楷体" panose="02010609060101010101" pitchFamily="49" charset="-122"/>
              <a:ea typeface="楷体" panose="02010609060101010101" pitchFamily="49" charset="-122"/>
            </a:endParaRPr>
          </a:p>
          <a:p>
            <a:pPr marL="457200" indent="-457200">
              <a:lnSpc>
                <a:spcPct val="150000"/>
              </a:lnSpc>
              <a:buFont typeface="+mj-ea"/>
              <a:buAutoNum type="circleNumDbPlain"/>
            </a:pPr>
            <a:endParaRPr lang="en-US" altLang="zh-CN" sz="1000" b="1" dirty="0">
              <a:solidFill>
                <a:schemeClr val="accent1"/>
              </a:solidFill>
              <a:latin typeface="楷体" panose="02010609060101010101" pitchFamily="49" charset="-122"/>
              <a:ea typeface="楷体" panose="02010609060101010101" pitchFamily="49" charset="-122"/>
            </a:endParaRPr>
          </a:p>
        </p:txBody>
      </p:sp>
      <p:pic>
        <p:nvPicPr>
          <p:cNvPr id="9" name="Picture 9" descr="2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4958"/>
            <a:ext cx="3611880" cy="667272"/>
          </a:xfrm>
          <a:prstGeom prst="rect">
            <a:avLst/>
          </a:prstGeom>
          <a:noFill/>
          <a:ln w="9525">
            <a:noFill/>
            <a:miter lim="800000"/>
            <a:headEnd/>
            <a:tailEnd/>
          </a:ln>
        </p:spPr>
      </p:pic>
    </p:spTree>
    <p:extLst>
      <p:ext uri="{BB962C8B-B14F-4D97-AF65-F5344CB8AC3E}">
        <p14:creationId xmlns:p14="http://schemas.microsoft.com/office/powerpoint/2010/main" val="1083219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826455" y="672230"/>
            <a:ext cx="3245141" cy="1875774"/>
          </a:xfrm>
          <a:prstGeom prst="rect">
            <a:avLst/>
          </a:prstGeom>
        </p:spPr>
      </p:pic>
      <p:pic>
        <p:nvPicPr>
          <p:cNvPr id="3" name="Picture 9" descr="2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958"/>
            <a:ext cx="3611880" cy="667272"/>
          </a:xfrm>
          <a:prstGeom prst="rect">
            <a:avLst/>
          </a:prstGeom>
          <a:noFill/>
          <a:ln w="9525">
            <a:noFill/>
            <a:miter lim="800000"/>
            <a:headEnd/>
            <a:tailEnd/>
          </a:ln>
        </p:spPr>
      </p:pic>
      <p:pic>
        <p:nvPicPr>
          <p:cNvPr id="4" name="Picture 4" descr="https://inews.gtimg.com/newsapp_bt/0/14662643075/6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19" y="719542"/>
            <a:ext cx="2671936" cy="187577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26078" y="2735419"/>
            <a:ext cx="5652842" cy="553998"/>
          </a:xfrm>
          <a:prstGeom prst="rect">
            <a:avLst/>
          </a:prstGeom>
        </p:spPr>
        <p:txBody>
          <a:bodyPr wrap="square">
            <a:spAutoFit/>
          </a:bodyPr>
          <a:lstStyle/>
          <a:p>
            <a:r>
              <a:rPr lang="zh-CN" altLang="en-US" sz="1000" b="1" dirty="0">
                <a:solidFill>
                  <a:schemeClr val="accent2"/>
                </a:solidFill>
                <a:latin typeface="楷体" panose="02010609060101010101" pitchFamily="49" charset="-122"/>
                <a:ea typeface="楷体" panose="02010609060101010101" pitchFamily="49" charset="-122"/>
              </a:rPr>
              <a:t>    使用深度均衡层</a:t>
            </a:r>
            <a:r>
              <a:rPr lang="en-US" altLang="zh-CN" sz="1000" b="1" dirty="0">
                <a:solidFill>
                  <a:schemeClr val="accent2"/>
                </a:solidFill>
                <a:latin typeface="楷体" panose="02010609060101010101" pitchFamily="49" charset="-122"/>
                <a:ea typeface="楷体" panose="02010609060101010101" pitchFamily="49" charset="-122"/>
              </a:rPr>
              <a:t>DEQ</a:t>
            </a:r>
            <a:r>
              <a:rPr lang="zh-CN" altLang="en-US" sz="1000" b="1" dirty="0">
                <a:solidFill>
                  <a:schemeClr val="accent2"/>
                </a:solidFill>
                <a:latin typeface="楷体" panose="02010609060101010101" pitchFamily="49" charset="-122"/>
                <a:ea typeface="楷体" panose="02010609060101010101" pitchFamily="49" charset="-122"/>
              </a:rPr>
              <a:t>为基础的分类算法在准确率、实时性方面与目前主流卷积神经网络相差无几，但内存占用量却是卷积网络的</a:t>
            </a:r>
            <a:r>
              <a:rPr lang="en-US" altLang="zh-CN" sz="1000" b="1" dirty="0">
                <a:solidFill>
                  <a:schemeClr val="accent2"/>
                </a:solidFill>
                <a:latin typeface="楷体" panose="02010609060101010101" pitchFamily="49" charset="-122"/>
                <a:ea typeface="楷体" panose="02010609060101010101" pitchFamily="49" charset="-122"/>
              </a:rPr>
              <a:t>30%</a:t>
            </a:r>
            <a:r>
              <a:rPr lang="zh-CN" altLang="en-US" sz="1000" b="1" dirty="0">
                <a:solidFill>
                  <a:schemeClr val="accent2"/>
                </a:solidFill>
                <a:latin typeface="楷体" panose="02010609060101010101" pitchFamily="49" charset="-122"/>
                <a:ea typeface="楷体" panose="02010609060101010101" pitchFamily="49" charset="-122"/>
              </a:rPr>
              <a:t>左右，即便与相同技术特点的</a:t>
            </a:r>
            <a:r>
              <a:rPr lang="en-US" altLang="zh-CN" sz="1000" b="1" dirty="0">
                <a:solidFill>
                  <a:schemeClr val="accent2"/>
                </a:solidFill>
                <a:latin typeface="楷体" panose="02010609060101010101" pitchFamily="49" charset="-122"/>
                <a:ea typeface="楷体" panose="02010609060101010101" pitchFamily="49" charset="-122"/>
              </a:rPr>
              <a:t>ANODEs</a:t>
            </a:r>
            <a:r>
              <a:rPr lang="zh-CN" altLang="en-US" sz="1000" b="1" dirty="0">
                <a:solidFill>
                  <a:schemeClr val="accent2"/>
                </a:solidFill>
                <a:latin typeface="楷体" panose="02010609060101010101" pitchFamily="49" charset="-122"/>
                <a:ea typeface="楷体" panose="02010609060101010101" pitchFamily="49" charset="-122"/>
              </a:rPr>
              <a:t>相比，准确率也远远优于对方。在此基础上，项目提出改进型</a:t>
            </a:r>
            <a:r>
              <a:rPr lang="en-US" altLang="zh-CN" sz="1000" b="1" dirty="0">
                <a:solidFill>
                  <a:schemeClr val="accent2"/>
                </a:solidFill>
                <a:latin typeface="楷体" panose="02010609060101010101" pitchFamily="49" charset="-122"/>
                <a:ea typeface="楷体" panose="02010609060101010101" pitchFamily="49" charset="-122"/>
              </a:rPr>
              <a:t>MFS-DEQ</a:t>
            </a:r>
            <a:r>
              <a:rPr lang="zh-CN" altLang="en-US" sz="1000" b="1" dirty="0">
                <a:solidFill>
                  <a:schemeClr val="accent2"/>
                </a:solidFill>
                <a:latin typeface="楷体" panose="02010609060101010101" pitchFamily="49" charset="-122"/>
                <a:ea typeface="楷体" panose="02010609060101010101" pitchFamily="49" charset="-122"/>
              </a:rPr>
              <a:t>算法。</a:t>
            </a:r>
            <a:endParaRPr lang="zh-CN" altLang="en-US" sz="1000" dirty="0">
              <a:solidFill>
                <a:schemeClr val="accent2"/>
              </a:solidFill>
            </a:endParaRPr>
          </a:p>
        </p:txBody>
      </p:sp>
    </p:spTree>
    <p:extLst>
      <p:ext uri="{BB962C8B-B14F-4D97-AF65-F5344CB8AC3E}">
        <p14:creationId xmlns:p14="http://schemas.microsoft.com/office/powerpoint/2010/main" val="3781280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9" descr="2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sp>
        <p:nvSpPr>
          <p:cNvPr id="3" name="矩形 2">
            <a:extLst>
              <a:ext uri="{FF2B5EF4-FFF2-40B4-BE49-F238E27FC236}">
                <a16:creationId xmlns:a16="http://schemas.microsoft.com/office/drawing/2014/main" id="{E588C439-752F-AF4B-912F-39F9E366E9F9}"/>
              </a:ext>
            </a:extLst>
          </p:cNvPr>
          <p:cNvSpPr/>
          <p:nvPr/>
        </p:nvSpPr>
        <p:spPr>
          <a:xfrm>
            <a:off x="-44825" y="3730974"/>
            <a:ext cx="3916070" cy="215444"/>
          </a:xfrm>
          <a:prstGeom prst="rect">
            <a:avLst/>
          </a:prstGeom>
        </p:spPr>
        <p:txBody>
          <a:bodyPr wrap="square">
            <a:spAutoFit/>
          </a:bodyPr>
          <a:lstStyle/>
          <a:p>
            <a:r>
              <a:rPr kumimoji="1" lang="zh-CN" altLang="en-US" sz="800" dirty="0">
                <a:solidFill>
                  <a:srgbClr val="FF0000"/>
                </a:solidFill>
                <a:latin typeface="Arial" panose="020B0604020202020204" pitchFamily="34" charset="0"/>
                <a:ea typeface="微软雅黑" panose="020B0503020204020204" pitchFamily="34" charset="-122"/>
                <a:cs typeface="Microsoft YaHei" charset="-122"/>
                <a:sym typeface="Arial" panose="020B0604020202020204" pitchFamily="34" charset="0"/>
              </a:rPr>
              <a:t>注：横向参考线下不建议放内容，位置过低，灰色参考线内为有效区域</a:t>
            </a:r>
          </a:p>
        </p:txBody>
      </p:sp>
      <p:sp>
        <p:nvSpPr>
          <p:cNvPr id="8" name="文本框 7"/>
          <p:cNvSpPr txBox="1"/>
          <p:nvPr/>
        </p:nvSpPr>
        <p:spPr>
          <a:xfrm>
            <a:off x="2445373" y="1080960"/>
            <a:ext cx="752129" cy="415498"/>
          </a:xfrm>
          <a:prstGeom prst="rect">
            <a:avLst/>
          </a:prstGeom>
          <a:noFill/>
        </p:spPr>
        <p:txBody>
          <a:bodyPr wrap="none" rtlCol="0">
            <a:spAutoFit/>
          </a:bodyPr>
          <a:lstStyle/>
          <a:p>
            <a:pPr algn="l"/>
            <a:r>
              <a:rPr lang="en-US" altLang="zh-CN" sz="1050" dirty="0" err="1">
                <a:latin typeface="华文仿宋" panose="02010600040101010101" pitchFamily="2" charset="-122"/>
                <a:ea typeface="华文仿宋" panose="02010600040101010101" pitchFamily="2" charset="-122"/>
              </a:rPr>
              <a:t>ModelArts</a:t>
            </a:r>
            <a:endParaRPr lang="en-US" altLang="zh-CN" sz="1050" dirty="0">
              <a:latin typeface="华文仿宋" panose="02010600040101010101" pitchFamily="2" charset="-122"/>
              <a:ea typeface="华文仿宋" panose="02010600040101010101" pitchFamily="2" charset="-122"/>
            </a:endParaRPr>
          </a:p>
          <a:p>
            <a:pPr algn="l"/>
            <a:r>
              <a:rPr lang="en-US" altLang="zh-CN" sz="1050" dirty="0" err="1">
                <a:latin typeface="华文仿宋" panose="02010600040101010101" pitchFamily="2" charset="-122"/>
                <a:ea typeface="华文仿宋" panose="02010600040101010101" pitchFamily="2" charset="-122"/>
              </a:rPr>
              <a:t>Mindspore</a:t>
            </a:r>
            <a:endParaRPr lang="zh-CN" altLang="en-US" sz="1050" dirty="0">
              <a:latin typeface="华文仿宋" panose="02010600040101010101" pitchFamily="2" charset="-122"/>
              <a:ea typeface="华文仿宋" panose="02010600040101010101" pitchFamily="2" charset="-122"/>
            </a:endParaRPr>
          </a:p>
        </p:txBody>
      </p:sp>
      <p:grpSp>
        <p:nvGrpSpPr>
          <p:cNvPr id="9" name="组合 8"/>
          <p:cNvGrpSpPr/>
          <p:nvPr/>
        </p:nvGrpSpPr>
        <p:grpSpPr>
          <a:xfrm>
            <a:off x="1110902" y="931989"/>
            <a:ext cx="4079877" cy="2315449"/>
            <a:chOff x="358773" y="328613"/>
            <a:chExt cx="5413377" cy="295275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777" y="550417"/>
              <a:ext cx="4901194" cy="2569469"/>
            </a:xfrm>
            <a:prstGeom prst="rect">
              <a:avLst/>
            </a:prstGeom>
          </p:spPr>
        </p:pic>
        <p:sp>
          <p:nvSpPr>
            <p:cNvPr id="7" name="圆角矩形 6"/>
            <p:cNvSpPr/>
            <p:nvPr/>
          </p:nvSpPr>
          <p:spPr>
            <a:xfrm>
              <a:off x="3262313" y="328613"/>
              <a:ext cx="2509837" cy="29527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358773" y="328613"/>
              <a:ext cx="2817815" cy="29527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4944558" y="550416"/>
              <a:ext cx="588623" cy="253916"/>
            </a:xfrm>
            <a:prstGeom prst="rect">
              <a:avLst/>
            </a:prstGeom>
            <a:noFill/>
          </p:spPr>
          <p:txBody>
            <a:bodyPr wrap="none" rtlCol="0">
              <a:spAutoFit/>
            </a:bodyPr>
            <a:lstStyle/>
            <a:p>
              <a:pPr algn="l"/>
              <a:r>
                <a:rPr lang="en-US" altLang="zh-CN" sz="1050" dirty="0" err="1">
                  <a:latin typeface="华文仿宋" panose="02010600040101010101" pitchFamily="2" charset="-122"/>
                  <a:ea typeface="华文仿宋" panose="02010600040101010101" pitchFamily="2" charset="-122"/>
                </a:rPr>
                <a:t>pytorch</a:t>
              </a:r>
              <a:endParaRPr lang="zh-CN" altLang="en-US" sz="1050" dirty="0">
                <a:latin typeface="华文仿宋" panose="02010600040101010101" pitchFamily="2" charset="-122"/>
                <a:ea typeface="华文仿宋" panose="02010600040101010101" pitchFamily="2" charset="-122"/>
              </a:endParaRPr>
            </a:p>
          </p:txBody>
        </p:sp>
      </p:grpSp>
    </p:spTree>
    <p:extLst>
      <p:ext uri="{BB962C8B-B14F-4D97-AF65-F5344CB8AC3E}">
        <p14:creationId xmlns:p14="http://schemas.microsoft.com/office/powerpoint/2010/main" val="4131688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75" y="902071"/>
            <a:ext cx="6264275" cy="2304307"/>
          </a:xfrm>
          <a:prstGeom prst="rect">
            <a:avLst/>
          </a:prstGeom>
        </p:spPr>
      </p:pic>
      <p:pic>
        <p:nvPicPr>
          <p:cNvPr id="3" name="Picture 9" descr="2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spTree>
    <p:extLst>
      <p:ext uri="{BB962C8B-B14F-4D97-AF65-F5344CB8AC3E}">
        <p14:creationId xmlns:p14="http://schemas.microsoft.com/office/powerpoint/2010/main" val="2885309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525" y="822449"/>
            <a:ext cx="5961900" cy="2368301"/>
          </a:xfrm>
          <a:prstGeom prst="rect">
            <a:avLst/>
          </a:prstGeom>
        </p:spPr>
      </p:pic>
      <p:pic>
        <p:nvPicPr>
          <p:cNvPr id="3" name="Picture 9" descr="2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spTree>
    <p:extLst>
      <p:ext uri="{BB962C8B-B14F-4D97-AF65-F5344CB8AC3E}">
        <p14:creationId xmlns:p14="http://schemas.microsoft.com/office/powerpoint/2010/main" val="3105498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2"/>
          <p:cNvSpPr txBox="1">
            <a:spLocks/>
          </p:cNvSpPr>
          <p:nvPr/>
        </p:nvSpPr>
        <p:spPr>
          <a:xfrm>
            <a:off x="7422902" y="1656306"/>
            <a:ext cx="1937298" cy="242513"/>
          </a:xfrm>
          <a:prstGeom prst="rect">
            <a:avLst/>
          </a:prstGeom>
        </p:spPr>
        <p:txBody>
          <a:bodyPr/>
          <a:lstStyle>
            <a:lvl1pPr marL="152632" indent="-152632" algn="l" defTabSz="610200" rtl="0" eaLnBrk="1" latinLnBrk="0" hangingPunct="1">
              <a:lnSpc>
                <a:spcPct val="90000"/>
              </a:lnSpc>
              <a:spcBef>
                <a:spcPts val="668"/>
              </a:spcBef>
              <a:buFont typeface="Arial" panose="020B06060202020A0204" pitchFamily="34" charset="0"/>
              <a:buChar char="•"/>
              <a:defRPr sz="1867" kern="1200">
                <a:solidFill>
                  <a:schemeClr val="tx1"/>
                </a:solidFill>
                <a:latin typeface="+mn-lt"/>
                <a:ea typeface="+mn-ea"/>
                <a:cs typeface="+mn-cs"/>
              </a:defRPr>
            </a:lvl1pPr>
            <a:lvl2pPr marL="457569" indent="-152632" algn="l" defTabSz="610200" rtl="0" eaLnBrk="1" latinLnBrk="0" hangingPunct="1">
              <a:lnSpc>
                <a:spcPct val="90000"/>
              </a:lnSpc>
              <a:spcBef>
                <a:spcPts val="334"/>
              </a:spcBef>
              <a:buFont typeface="Arial" panose="020B06060202020A0204" pitchFamily="34" charset="0"/>
              <a:buChar char="•"/>
              <a:defRPr sz="1602" kern="1200">
                <a:solidFill>
                  <a:schemeClr val="tx1"/>
                </a:solidFill>
                <a:latin typeface="+mn-lt"/>
                <a:ea typeface="+mn-ea"/>
                <a:cs typeface="+mn-cs"/>
              </a:defRPr>
            </a:lvl2pPr>
            <a:lvl3pPr marL="762506" indent="-152632" algn="l" defTabSz="610200" rtl="0" eaLnBrk="1" latinLnBrk="0" hangingPunct="1">
              <a:lnSpc>
                <a:spcPct val="90000"/>
              </a:lnSpc>
              <a:spcBef>
                <a:spcPts val="334"/>
              </a:spcBef>
              <a:buFont typeface="Arial" panose="020B06060202020A0204" pitchFamily="34" charset="0"/>
              <a:buChar char="•"/>
              <a:defRPr sz="1335" kern="1200">
                <a:solidFill>
                  <a:schemeClr val="tx1"/>
                </a:solidFill>
                <a:latin typeface="+mn-lt"/>
                <a:ea typeface="+mn-ea"/>
                <a:cs typeface="+mn-cs"/>
              </a:defRPr>
            </a:lvl3pPr>
            <a:lvl4pPr marL="1067443"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4pPr>
            <a:lvl5pPr marL="1372706"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5pPr>
            <a:lvl6pPr marL="16776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6pPr>
            <a:lvl7pPr marL="19825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7pPr>
            <a:lvl8pPr marL="22878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8pPr>
            <a:lvl9pPr marL="25927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9pPr>
          </a:lstStyle>
          <a:p>
            <a:r>
              <a:rPr kumimoji="1" lang="zh-CN" altLang="en-US">
                <a:solidFill>
                  <a:schemeClr val="tx2"/>
                </a:solidFill>
                <a:latin typeface="Arial" panose="020B0604020202020204" pitchFamily="34" charset="0"/>
                <a:ea typeface="微软雅黑" panose="020B0503020204020204" pitchFamily="34" charset="-122"/>
                <a:sym typeface="Arial" panose="020B0604020202020204" pitchFamily="34" charset="0"/>
              </a:rPr>
              <a:t>基于昇腾的解决方案介绍</a:t>
            </a:r>
            <a:endParaRPr kumimoji="1" lang="en-US" altLang="zh-CN">
              <a:solidFill>
                <a:schemeClr val="tx2"/>
              </a:solidFill>
              <a:latin typeface="Arial" panose="020B0604020202020204" pitchFamily="34" charset="0"/>
              <a:ea typeface="微软雅黑" panose="020B0503020204020204" pitchFamily="34" charset="-122"/>
              <a:sym typeface="Arial" panose="020B0604020202020204" pitchFamily="34" charset="0"/>
            </a:endParaRPr>
          </a:p>
          <a:p>
            <a:pPr marL="171450" indent="-171450">
              <a:buFont typeface="Arial" panose="020B0604020202020204" pitchFamily="34" charset="0"/>
              <a:buChar char="•"/>
            </a:pPr>
            <a:r>
              <a:rPr kumimoji="1" lang="zh-CN" altLang="en-US">
                <a:solidFill>
                  <a:schemeClr val="tx2"/>
                </a:solidFill>
                <a:latin typeface="Arial" panose="020B0604020202020204" pitchFamily="34" charset="0"/>
                <a:ea typeface="微软雅黑" panose="020B0503020204020204" pitchFamily="34" charset="-122"/>
                <a:sym typeface="Arial" panose="020B0604020202020204" pitchFamily="34" charset="0"/>
              </a:rPr>
              <a:t>技术亮点及优势</a:t>
            </a:r>
            <a:endParaRPr kumimoji="1" lang="en-US" altLang="zh-CN">
              <a:solidFill>
                <a:schemeClr val="tx2"/>
              </a:solidFill>
              <a:latin typeface="Arial" panose="020B0604020202020204" pitchFamily="34" charset="0"/>
              <a:ea typeface="微软雅黑" panose="020B0503020204020204" pitchFamily="34" charset="-122"/>
              <a:sym typeface="Arial" panose="020B0604020202020204" pitchFamily="34" charset="0"/>
            </a:endParaRPr>
          </a:p>
          <a:p>
            <a:pPr marL="171450" indent="-171450">
              <a:buFont typeface="Arial" panose="020B0604020202020204" pitchFamily="34" charset="0"/>
              <a:buChar char="•"/>
            </a:pPr>
            <a:r>
              <a:rPr kumimoji="1" lang="zh-CN" altLang="en-US">
                <a:solidFill>
                  <a:schemeClr val="tx2"/>
                </a:solidFill>
                <a:latin typeface="Arial" panose="020B0604020202020204" pitchFamily="34" charset="0"/>
                <a:ea typeface="微软雅黑" panose="020B0503020204020204" pitchFamily="34" charset="-122"/>
                <a:sym typeface="Arial" panose="020B0604020202020204" pitchFamily="34" charset="0"/>
              </a:rPr>
              <a:t>商业模式及市场前景</a:t>
            </a:r>
            <a:endParaRPr kumimoji="1" lang="en-US" altLang="zh-CN">
              <a:solidFill>
                <a:schemeClr val="tx2"/>
              </a:solidFill>
              <a:latin typeface="Arial" panose="020B0604020202020204" pitchFamily="34" charset="0"/>
              <a:ea typeface="微软雅黑" panose="020B0503020204020204" pitchFamily="34" charset="-122"/>
              <a:sym typeface="Arial" panose="020B0604020202020204" pitchFamily="34" charset="0"/>
            </a:endParaRPr>
          </a:p>
          <a:p>
            <a:pPr marL="171450" indent="-171450">
              <a:buFont typeface="Arial" panose="020B0604020202020204" pitchFamily="34" charset="0"/>
              <a:buChar char="•"/>
            </a:pPr>
            <a:r>
              <a:rPr kumimoji="1" lang="zh-CN" altLang="en-US">
                <a:solidFill>
                  <a:schemeClr val="tx2"/>
                </a:solidFill>
                <a:latin typeface="Arial" panose="020B0604020202020204" pitchFamily="34" charset="0"/>
                <a:ea typeface="微软雅黑" panose="020B0503020204020204" pitchFamily="34" charset="-122"/>
                <a:sym typeface="Arial" panose="020B0604020202020204" pitchFamily="34" charset="0"/>
              </a:rPr>
              <a:t>案例介绍</a:t>
            </a:r>
            <a:endParaRPr kumimoji="1" lang="zh-CN" altLang="en-US" dirty="0">
              <a:solidFill>
                <a:schemeClr val="tx2"/>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id="{1E5BE189-DB93-409F-B5D8-DED12CBEE8B4}"/>
              </a:ext>
            </a:extLst>
          </p:cNvPr>
          <p:cNvSpPr txBox="1"/>
          <p:nvPr/>
        </p:nvSpPr>
        <p:spPr>
          <a:xfrm>
            <a:off x="1731409" y="373335"/>
            <a:ext cx="4090452" cy="246221"/>
          </a:xfrm>
          <a:prstGeom prst="rect">
            <a:avLst/>
          </a:prstGeom>
          <a:noFill/>
        </p:spPr>
        <p:txBody>
          <a:bodyPr wrap="square" rtlCol="0">
            <a:spAutoFit/>
          </a:bodyPr>
          <a:lstStyle/>
          <a:p>
            <a:r>
              <a:rPr lang="zh-CN" altLang="en-US" sz="1000" b="1" dirty="0">
                <a:solidFill>
                  <a:srgbClr val="6969FC"/>
                </a:solidFill>
                <a:latin typeface="Arial" panose="020B0604020202020204" pitchFamily="34" charset="0"/>
                <a:ea typeface="微软雅黑" panose="020B0503020204020204" pitchFamily="34" charset="-122"/>
                <a:sym typeface="Arial" panose="020B0604020202020204" pitchFamily="34" charset="0"/>
              </a:rPr>
              <a:t>可根据各自方案内容自行调整，目录仅供参考</a:t>
            </a:r>
          </a:p>
        </p:txBody>
      </p:sp>
      <p:sp>
        <p:nvSpPr>
          <p:cNvPr id="14" name="文本占位符 6"/>
          <p:cNvSpPr txBox="1">
            <a:spLocks/>
          </p:cNvSpPr>
          <p:nvPr/>
        </p:nvSpPr>
        <p:spPr>
          <a:xfrm>
            <a:off x="2889001" y="878952"/>
            <a:ext cx="2932860" cy="242513"/>
          </a:xfrm>
          <a:prstGeom prst="rect">
            <a:avLst/>
          </a:prstGeom>
        </p:spPr>
        <p:txBody>
          <a:bodyPr/>
          <a:lstStyle>
            <a:lvl1pPr marL="0" indent="0" algn="l" defTabSz="610200" rtl="0" eaLnBrk="1" latinLnBrk="0" hangingPunct="1">
              <a:lnSpc>
                <a:spcPct val="100000"/>
              </a:lnSpc>
              <a:spcBef>
                <a:spcPts val="668"/>
              </a:spcBef>
              <a:buFontTx/>
              <a:buNone/>
              <a:defRPr sz="1000" b="1" kern="1200" baseline="0">
                <a:gradFill>
                  <a:gsLst>
                    <a:gs pos="0">
                      <a:srgbClr val="86DFFF"/>
                    </a:gs>
                    <a:gs pos="100000">
                      <a:srgbClr val="97AFFF"/>
                    </a:gs>
                  </a:gsLst>
                  <a:lin ang="3600000" scaled="0"/>
                </a:gradFill>
                <a:latin typeface="Microsoft YaHei" panose="020B0703020204020201" pitchFamily="34" charset="-122"/>
                <a:ea typeface="Microsoft YaHei" panose="020B0703020204020201" pitchFamily="34" charset="-122"/>
                <a:cs typeface="Arial" panose="020B06060202020A0204" pitchFamily="34" charset="0"/>
              </a:defRPr>
            </a:lvl1pPr>
            <a:lvl2pPr marL="313091" indent="0" algn="l" defTabSz="610200" rtl="0" eaLnBrk="1" latinLnBrk="0" hangingPunct="1">
              <a:lnSpc>
                <a:spcPct val="90000"/>
              </a:lnSpc>
              <a:spcBef>
                <a:spcPts val="334"/>
              </a:spcBef>
              <a:buFontTx/>
              <a:buNone/>
              <a:defRPr sz="1602" kern="1200">
                <a:solidFill>
                  <a:schemeClr val="bg1"/>
                </a:solidFill>
                <a:latin typeface="Akkurat Pro" panose="020B0504020101020102" pitchFamily="34" charset="0"/>
                <a:ea typeface="+mn-ea"/>
                <a:cs typeface="+mn-cs"/>
              </a:defRPr>
            </a:lvl2pPr>
            <a:lvl3pPr marL="626181" indent="0" algn="l" defTabSz="610200" rtl="0" eaLnBrk="1" latinLnBrk="0" hangingPunct="1">
              <a:lnSpc>
                <a:spcPct val="90000"/>
              </a:lnSpc>
              <a:spcBef>
                <a:spcPts val="334"/>
              </a:spcBef>
              <a:buFontTx/>
              <a:buNone/>
              <a:defRPr sz="1335" kern="1200">
                <a:solidFill>
                  <a:schemeClr val="bg1"/>
                </a:solidFill>
                <a:latin typeface="Akkurat Pro" panose="020B0504020101020102" pitchFamily="34" charset="0"/>
                <a:ea typeface="+mn-ea"/>
                <a:cs typeface="+mn-cs"/>
              </a:defRPr>
            </a:lvl3pPr>
            <a:lvl4pPr marL="939598" indent="0" algn="l" defTabSz="610200" rtl="0" eaLnBrk="1" latinLnBrk="0" hangingPunct="1">
              <a:lnSpc>
                <a:spcPct val="90000"/>
              </a:lnSpc>
              <a:spcBef>
                <a:spcPts val="334"/>
              </a:spcBef>
              <a:buFontTx/>
              <a:buNone/>
              <a:defRPr sz="1202" kern="1200">
                <a:solidFill>
                  <a:schemeClr val="bg1"/>
                </a:solidFill>
                <a:latin typeface="Akkurat Pro" panose="020B0504020101020102" pitchFamily="34" charset="0"/>
                <a:ea typeface="+mn-ea"/>
                <a:cs typeface="+mn-cs"/>
              </a:defRPr>
            </a:lvl4pPr>
            <a:lvl5pPr marL="1252688" indent="0" algn="l" defTabSz="610200" rtl="0" eaLnBrk="1" latinLnBrk="0" hangingPunct="1">
              <a:lnSpc>
                <a:spcPct val="90000"/>
              </a:lnSpc>
              <a:spcBef>
                <a:spcPts val="334"/>
              </a:spcBef>
              <a:buFontTx/>
              <a:buNone/>
              <a:defRPr sz="1202" kern="1200">
                <a:solidFill>
                  <a:schemeClr val="bg1"/>
                </a:solidFill>
                <a:latin typeface="Akkurat Pro" panose="020B0504020101020102" pitchFamily="34" charset="0"/>
                <a:ea typeface="+mn-ea"/>
                <a:cs typeface="+mn-cs"/>
              </a:defRPr>
            </a:lvl5pPr>
            <a:lvl6pPr marL="16776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6pPr>
            <a:lvl7pPr marL="19825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7pPr>
            <a:lvl8pPr marL="22878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8pPr>
            <a:lvl9pPr marL="25927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9pPr>
          </a:lstStyle>
          <a:p>
            <a:r>
              <a:rPr lang="zh-CN" altLang="en-US" dirty="0">
                <a:latin typeface="Arial" panose="020B0604020202020204" pitchFamily="34" charset="0"/>
                <a:ea typeface="微软雅黑" panose="020B0503020204020204" pitchFamily="34" charset="-122"/>
                <a:sym typeface="Arial" panose="020B0604020202020204" pitchFamily="34" charset="0"/>
              </a:rPr>
              <a:t>沈阳理工大学装备工程学院深度学习课题组简介</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2554148" y="846319"/>
            <a:ext cx="383438" cy="307777"/>
          </a:xfrm>
          <a:prstGeom prst="rect">
            <a:avLst/>
          </a:prstGeom>
          <a:noFill/>
        </p:spPr>
        <p:txBody>
          <a:bodyPr wrap="none" rtlCol="0" anchor="ctr">
            <a:spAutoFit/>
          </a:bodyPr>
          <a:lstStyle/>
          <a:p>
            <a:pPr algn="l">
              <a:lnSpc>
                <a:spcPct val="100000"/>
              </a:lnSpc>
            </a:pPr>
            <a:r>
              <a:rPr kumimoji="1" lang="en-US" altLang="zh-CN" sz="1400" b="1" i="0" dirty="0">
                <a:gradFill>
                  <a:gsLst>
                    <a:gs pos="0">
                      <a:srgbClr val="86DFFF"/>
                    </a:gs>
                    <a:gs pos="100000">
                      <a:srgbClr val="97AFFF"/>
                    </a:gs>
                  </a:gsLst>
                  <a:lin ang="3600000" scaled="0"/>
                </a:gradFill>
                <a:latin typeface="Arial" panose="020B0604020202020204" pitchFamily="34" charset="0"/>
                <a:ea typeface="微软雅黑" panose="020B0503020204020204" pitchFamily="34" charset="-122"/>
                <a:cs typeface="Arial" charset="0"/>
                <a:sym typeface="Arial" panose="020B0604020202020204" pitchFamily="34" charset="0"/>
              </a:rPr>
              <a:t>01</a:t>
            </a:r>
            <a:endParaRPr kumimoji="1" lang="zh-CN" altLang="en-US" sz="1400" b="1" i="0" dirty="0">
              <a:gradFill>
                <a:gsLst>
                  <a:gs pos="0">
                    <a:srgbClr val="86DFFF"/>
                  </a:gs>
                  <a:gs pos="100000">
                    <a:srgbClr val="97AFFF"/>
                  </a:gs>
                </a:gsLst>
                <a:lin ang="3600000" scaled="0"/>
              </a:gradFill>
              <a:latin typeface="Arial" panose="020B0604020202020204" pitchFamily="34" charset="0"/>
              <a:ea typeface="微软雅黑" panose="020B0503020204020204" pitchFamily="34" charset="-122"/>
              <a:cs typeface="Arial" charset="0"/>
              <a:sym typeface="Arial" panose="020B0604020202020204" pitchFamily="34" charset="0"/>
            </a:endParaRPr>
          </a:p>
        </p:txBody>
      </p:sp>
      <p:sp>
        <p:nvSpPr>
          <p:cNvPr id="16" name="文本框 15"/>
          <p:cNvSpPr txBox="1"/>
          <p:nvPr/>
        </p:nvSpPr>
        <p:spPr>
          <a:xfrm>
            <a:off x="2554148" y="1288885"/>
            <a:ext cx="383438" cy="307777"/>
          </a:xfrm>
          <a:prstGeom prst="rect">
            <a:avLst/>
          </a:prstGeom>
          <a:noFill/>
        </p:spPr>
        <p:txBody>
          <a:bodyPr wrap="none" rtlCol="0" anchor="ctr">
            <a:spAutoFit/>
          </a:bodyPr>
          <a:lstStyle/>
          <a:p>
            <a:pPr algn="l">
              <a:lnSpc>
                <a:spcPct val="100000"/>
              </a:lnSpc>
            </a:pPr>
            <a:r>
              <a:rPr kumimoji="1" lang="en-US" altLang="zh-CN" sz="1400" b="1" i="0" dirty="0">
                <a:latin typeface="Arial" panose="020B0604020202020204" pitchFamily="34" charset="0"/>
                <a:ea typeface="微软雅黑" panose="020B0503020204020204" pitchFamily="34" charset="-122"/>
                <a:cs typeface="Arial" charset="0"/>
                <a:sym typeface="Arial" panose="020B0604020202020204" pitchFamily="34" charset="0"/>
              </a:rPr>
              <a:t>02</a:t>
            </a:r>
            <a:endParaRPr kumimoji="1" lang="zh-CN" altLang="en-US" sz="1400" b="1" i="0" dirty="0">
              <a:latin typeface="Arial" panose="020B0604020202020204" pitchFamily="34" charset="0"/>
              <a:ea typeface="微软雅黑" panose="020B0503020204020204" pitchFamily="34" charset="-122"/>
              <a:cs typeface="Arial" charset="0"/>
              <a:sym typeface="Arial" panose="020B0604020202020204" pitchFamily="34" charset="0"/>
            </a:endParaRPr>
          </a:p>
        </p:txBody>
      </p:sp>
      <p:sp>
        <p:nvSpPr>
          <p:cNvPr id="17" name="文本框 16"/>
          <p:cNvSpPr txBox="1"/>
          <p:nvPr/>
        </p:nvSpPr>
        <p:spPr>
          <a:xfrm>
            <a:off x="2554148" y="1819752"/>
            <a:ext cx="383438" cy="307777"/>
          </a:xfrm>
          <a:prstGeom prst="rect">
            <a:avLst/>
          </a:prstGeom>
          <a:noFill/>
        </p:spPr>
        <p:txBody>
          <a:bodyPr wrap="none" rtlCol="0" anchor="ctr">
            <a:spAutoFit/>
          </a:bodyPr>
          <a:lstStyle/>
          <a:p>
            <a:pPr algn="l">
              <a:lnSpc>
                <a:spcPct val="100000"/>
              </a:lnSpc>
            </a:pPr>
            <a:r>
              <a:rPr kumimoji="1" lang="en-US" altLang="zh-CN" sz="1400" b="1" i="0" dirty="0">
                <a:latin typeface="Arial" panose="020B0604020202020204" pitchFamily="34" charset="0"/>
                <a:ea typeface="微软雅黑" panose="020B0503020204020204" pitchFamily="34" charset="-122"/>
                <a:cs typeface="Arial" charset="0"/>
                <a:sym typeface="Arial" panose="020B0604020202020204" pitchFamily="34" charset="0"/>
              </a:rPr>
              <a:t>03</a:t>
            </a:r>
            <a:endParaRPr kumimoji="1" lang="zh-CN" altLang="en-US" sz="1400" b="1" i="0" dirty="0">
              <a:latin typeface="Arial" panose="020B0604020202020204" pitchFamily="34" charset="0"/>
              <a:ea typeface="微软雅黑" panose="020B0503020204020204" pitchFamily="34" charset="-122"/>
              <a:cs typeface="Arial" charset="0"/>
              <a:sym typeface="Arial" panose="020B0604020202020204" pitchFamily="34" charset="0"/>
            </a:endParaRPr>
          </a:p>
        </p:txBody>
      </p:sp>
      <p:sp>
        <p:nvSpPr>
          <p:cNvPr id="18" name="文本占位符 6"/>
          <p:cNvSpPr txBox="1">
            <a:spLocks/>
          </p:cNvSpPr>
          <p:nvPr/>
        </p:nvSpPr>
        <p:spPr>
          <a:xfrm>
            <a:off x="2889002" y="1321518"/>
            <a:ext cx="2292598" cy="242513"/>
          </a:xfrm>
          <a:prstGeom prst="rect">
            <a:avLst/>
          </a:prstGeom>
        </p:spPr>
        <p:txBody>
          <a:bodyPr anchor="ctr"/>
          <a:lstStyle>
            <a:lvl1pPr marL="0" indent="0" algn="l" defTabSz="610200" rtl="0" eaLnBrk="1" latinLnBrk="0" hangingPunct="1">
              <a:lnSpc>
                <a:spcPct val="100000"/>
              </a:lnSpc>
              <a:spcBef>
                <a:spcPts val="668"/>
              </a:spcBef>
              <a:buFontTx/>
              <a:buNone/>
              <a:defRPr sz="1000" kern="1200" baseline="0">
                <a:solidFill>
                  <a:schemeClr val="tx2"/>
                </a:solidFill>
                <a:latin typeface="Microsoft YaHei" panose="020B0703020204020201" pitchFamily="34" charset="-122"/>
                <a:ea typeface="Microsoft YaHei" panose="020B0703020204020201" pitchFamily="34" charset="-122"/>
                <a:cs typeface="Arial" panose="020B06060202020A0204" pitchFamily="34" charset="0"/>
              </a:defRPr>
            </a:lvl1pPr>
            <a:lvl2pPr marL="313091" indent="0" algn="l" defTabSz="610200" rtl="0" eaLnBrk="1" latinLnBrk="0" hangingPunct="1">
              <a:lnSpc>
                <a:spcPct val="90000"/>
              </a:lnSpc>
              <a:spcBef>
                <a:spcPts val="334"/>
              </a:spcBef>
              <a:buFontTx/>
              <a:buNone/>
              <a:defRPr sz="1602" kern="1200">
                <a:solidFill>
                  <a:schemeClr val="bg1"/>
                </a:solidFill>
                <a:latin typeface="Akkurat Pro" panose="020B0504020101020102" pitchFamily="34" charset="0"/>
                <a:ea typeface="+mn-ea"/>
                <a:cs typeface="+mn-cs"/>
              </a:defRPr>
            </a:lvl2pPr>
            <a:lvl3pPr marL="626181" indent="0" algn="l" defTabSz="610200" rtl="0" eaLnBrk="1" latinLnBrk="0" hangingPunct="1">
              <a:lnSpc>
                <a:spcPct val="90000"/>
              </a:lnSpc>
              <a:spcBef>
                <a:spcPts val="334"/>
              </a:spcBef>
              <a:buFontTx/>
              <a:buNone/>
              <a:defRPr sz="1335" kern="1200">
                <a:solidFill>
                  <a:schemeClr val="bg1"/>
                </a:solidFill>
                <a:latin typeface="Akkurat Pro" panose="020B0504020101020102" pitchFamily="34" charset="0"/>
                <a:ea typeface="+mn-ea"/>
                <a:cs typeface="+mn-cs"/>
              </a:defRPr>
            </a:lvl3pPr>
            <a:lvl4pPr marL="939598" indent="0" algn="l" defTabSz="610200" rtl="0" eaLnBrk="1" latinLnBrk="0" hangingPunct="1">
              <a:lnSpc>
                <a:spcPct val="90000"/>
              </a:lnSpc>
              <a:spcBef>
                <a:spcPts val="334"/>
              </a:spcBef>
              <a:buFontTx/>
              <a:buNone/>
              <a:defRPr sz="1202" kern="1200">
                <a:solidFill>
                  <a:schemeClr val="bg1"/>
                </a:solidFill>
                <a:latin typeface="Akkurat Pro" panose="020B0504020101020102" pitchFamily="34" charset="0"/>
                <a:ea typeface="+mn-ea"/>
                <a:cs typeface="+mn-cs"/>
              </a:defRPr>
            </a:lvl4pPr>
            <a:lvl5pPr marL="1252688" indent="0" algn="l" defTabSz="610200" rtl="0" eaLnBrk="1" latinLnBrk="0" hangingPunct="1">
              <a:lnSpc>
                <a:spcPct val="90000"/>
              </a:lnSpc>
              <a:spcBef>
                <a:spcPts val="334"/>
              </a:spcBef>
              <a:buFontTx/>
              <a:buNone/>
              <a:defRPr sz="1202" kern="1200">
                <a:solidFill>
                  <a:schemeClr val="bg1"/>
                </a:solidFill>
                <a:latin typeface="Akkurat Pro" panose="020B0504020101020102" pitchFamily="34" charset="0"/>
                <a:ea typeface="+mn-ea"/>
                <a:cs typeface="+mn-cs"/>
              </a:defRPr>
            </a:lvl5pPr>
            <a:lvl6pPr marL="16776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6pPr>
            <a:lvl7pPr marL="19825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7pPr>
            <a:lvl8pPr marL="22878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8pPr>
            <a:lvl9pPr marL="25927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9pPr>
          </a:lstStyle>
          <a:p>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项目需求分析及行业现状</a:t>
            </a:r>
          </a:p>
        </p:txBody>
      </p:sp>
      <p:sp>
        <p:nvSpPr>
          <p:cNvPr id="19" name="文本占位符 6"/>
          <p:cNvSpPr txBox="1">
            <a:spLocks/>
          </p:cNvSpPr>
          <p:nvPr/>
        </p:nvSpPr>
        <p:spPr>
          <a:xfrm>
            <a:off x="2889002" y="1886667"/>
            <a:ext cx="1937298" cy="171451"/>
          </a:xfrm>
          <a:prstGeom prst="rect">
            <a:avLst/>
          </a:prstGeom>
        </p:spPr>
        <p:txBody>
          <a:bodyPr anchor="ctr"/>
          <a:lstStyle>
            <a:lvl1pPr marL="0" indent="0" algn="l" defTabSz="610200" rtl="0" eaLnBrk="1" latinLnBrk="0" hangingPunct="1">
              <a:lnSpc>
                <a:spcPct val="100000"/>
              </a:lnSpc>
              <a:spcBef>
                <a:spcPts val="668"/>
              </a:spcBef>
              <a:buFontTx/>
              <a:buNone/>
              <a:defRPr sz="1000" kern="1200" baseline="0">
                <a:solidFill>
                  <a:schemeClr val="tx2"/>
                </a:solidFill>
                <a:latin typeface="Microsoft YaHei" panose="020B0703020204020201" pitchFamily="34" charset="-122"/>
                <a:ea typeface="Microsoft YaHei" panose="020B0703020204020201" pitchFamily="34" charset="-122"/>
                <a:cs typeface="Arial" panose="020B06060202020A0204" pitchFamily="34" charset="0"/>
              </a:defRPr>
            </a:lvl1pPr>
            <a:lvl2pPr marL="313091" indent="0" algn="l" defTabSz="610200" rtl="0" eaLnBrk="1" latinLnBrk="0" hangingPunct="1">
              <a:lnSpc>
                <a:spcPct val="90000"/>
              </a:lnSpc>
              <a:spcBef>
                <a:spcPts val="334"/>
              </a:spcBef>
              <a:buFontTx/>
              <a:buNone/>
              <a:defRPr sz="1602" kern="1200">
                <a:solidFill>
                  <a:schemeClr val="bg1"/>
                </a:solidFill>
                <a:latin typeface="Akkurat Pro" panose="020B0504020101020102" pitchFamily="34" charset="0"/>
                <a:ea typeface="+mn-ea"/>
                <a:cs typeface="+mn-cs"/>
              </a:defRPr>
            </a:lvl2pPr>
            <a:lvl3pPr marL="626181" indent="0" algn="l" defTabSz="610200" rtl="0" eaLnBrk="1" latinLnBrk="0" hangingPunct="1">
              <a:lnSpc>
                <a:spcPct val="90000"/>
              </a:lnSpc>
              <a:spcBef>
                <a:spcPts val="334"/>
              </a:spcBef>
              <a:buFontTx/>
              <a:buNone/>
              <a:defRPr sz="1335" kern="1200">
                <a:solidFill>
                  <a:schemeClr val="bg1"/>
                </a:solidFill>
                <a:latin typeface="Akkurat Pro" panose="020B0504020101020102" pitchFamily="34" charset="0"/>
                <a:ea typeface="+mn-ea"/>
                <a:cs typeface="+mn-cs"/>
              </a:defRPr>
            </a:lvl3pPr>
            <a:lvl4pPr marL="939598" indent="0" algn="l" defTabSz="610200" rtl="0" eaLnBrk="1" latinLnBrk="0" hangingPunct="1">
              <a:lnSpc>
                <a:spcPct val="90000"/>
              </a:lnSpc>
              <a:spcBef>
                <a:spcPts val="334"/>
              </a:spcBef>
              <a:buFontTx/>
              <a:buNone/>
              <a:defRPr sz="1202" kern="1200">
                <a:solidFill>
                  <a:schemeClr val="bg1"/>
                </a:solidFill>
                <a:latin typeface="Akkurat Pro" panose="020B0504020101020102" pitchFamily="34" charset="0"/>
                <a:ea typeface="+mn-ea"/>
                <a:cs typeface="+mn-cs"/>
              </a:defRPr>
            </a:lvl4pPr>
            <a:lvl5pPr marL="1252688" indent="0" algn="l" defTabSz="610200" rtl="0" eaLnBrk="1" latinLnBrk="0" hangingPunct="1">
              <a:lnSpc>
                <a:spcPct val="90000"/>
              </a:lnSpc>
              <a:spcBef>
                <a:spcPts val="334"/>
              </a:spcBef>
              <a:buFontTx/>
              <a:buNone/>
              <a:defRPr sz="1202" kern="1200">
                <a:solidFill>
                  <a:schemeClr val="bg1"/>
                </a:solidFill>
                <a:latin typeface="Akkurat Pro" panose="020B0504020101020102" pitchFamily="34" charset="0"/>
                <a:ea typeface="+mn-ea"/>
                <a:cs typeface="+mn-cs"/>
              </a:defRPr>
            </a:lvl5pPr>
            <a:lvl6pPr marL="16776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6pPr>
            <a:lvl7pPr marL="19825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7pPr>
            <a:lvl8pPr marL="22878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8pPr>
            <a:lvl9pPr marL="25927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9pPr>
          </a:lstStyle>
          <a:p>
            <a:r>
              <a:rPr kumimoji="1"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项目技术方案</a:t>
            </a:r>
          </a:p>
        </p:txBody>
      </p:sp>
      <p:sp>
        <p:nvSpPr>
          <p:cNvPr id="20" name="文本框 19"/>
          <p:cNvSpPr txBox="1"/>
          <p:nvPr/>
        </p:nvSpPr>
        <p:spPr>
          <a:xfrm>
            <a:off x="2554147" y="2418514"/>
            <a:ext cx="383438" cy="307777"/>
          </a:xfrm>
          <a:prstGeom prst="rect">
            <a:avLst/>
          </a:prstGeom>
          <a:noFill/>
        </p:spPr>
        <p:txBody>
          <a:bodyPr wrap="none" rtlCol="0" anchor="ctr">
            <a:spAutoFit/>
          </a:bodyPr>
          <a:lstStyle/>
          <a:p>
            <a:pPr algn="l">
              <a:lnSpc>
                <a:spcPct val="100000"/>
              </a:lnSpc>
            </a:pPr>
            <a:r>
              <a:rPr kumimoji="1" lang="en-US" altLang="zh-CN" sz="1400" b="1" i="0" dirty="0">
                <a:latin typeface="Arial" panose="020B0604020202020204" pitchFamily="34" charset="0"/>
                <a:ea typeface="微软雅黑" panose="020B0503020204020204" pitchFamily="34" charset="-122"/>
                <a:cs typeface="Arial" charset="0"/>
                <a:sym typeface="Arial" panose="020B0604020202020204" pitchFamily="34" charset="0"/>
              </a:rPr>
              <a:t>04</a:t>
            </a:r>
            <a:endParaRPr kumimoji="1" lang="zh-CN" altLang="en-US" sz="1400" b="1" i="0" dirty="0">
              <a:latin typeface="Arial" panose="020B0604020202020204" pitchFamily="34" charset="0"/>
              <a:ea typeface="微软雅黑" panose="020B0503020204020204" pitchFamily="34" charset="-122"/>
              <a:cs typeface="Arial" charset="0"/>
              <a:sym typeface="Arial" panose="020B0604020202020204" pitchFamily="34" charset="0"/>
            </a:endParaRPr>
          </a:p>
        </p:txBody>
      </p:sp>
      <p:sp>
        <p:nvSpPr>
          <p:cNvPr id="21" name="文本占位符 6"/>
          <p:cNvSpPr txBox="1">
            <a:spLocks/>
          </p:cNvSpPr>
          <p:nvPr/>
        </p:nvSpPr>
        <p:spPr>
          <a:xfrm>
            <a:off x="2889001" y="2451147"/>
            <a:ext cx="2292598" cy="242513"/>
          </a:xfrm>
          <a:prstGeom prst="rect">
            <a:avLst/>
          </a:prstGeom>
        </p:spPr>
        <p:txBody>
          <a:bodyPr anchor="ctr"/>
          <a:lstStyle>
            <a:lvl1pPr marL="0" indent="0" algn="l" defTabSz="610200" rtl="0" eaLnBrk="1" latinLnBrk="0" hangingPunct="1">
              <a:lnSpc>
                <a:spcPct val="100000"/>
              </a:lnSpc>
              <a:spcBef>
                <a:spcPts val="668"/>
              </a:spcBef>
              <a:buFontTx/>
              <a:buNone/>
              <a:defRPr sz="1000" kern="1200" baseline="0">
                <a:solidFill>
                  <a:schemeClr val="tx2"/>
                </a:solidFill>
                <a:latin typeface="Microsoft YaHei" panose="020B0703020204020201" pitchFamily="34" charset="-122"/>
                <a:ea typeface="Microsoft YaHei" panose="020B0703020204020201" pitchFamily="34" charset="-122"/>
                <a:cs typeface="Arial" panose="020B06060202020A0204" pitchFamily="34" charset="0"/>
              </a:defRPr>
            </a:lvl1pPr>
            <a:lvl2pPr marL="313091" indent="0" algn="l" defTabSz="610200" rtl="0" eaLnBrk="1" latinLnBrk="0" hangingPunct="1">
              <a:lnSpc>
                <a:spcPct val="90000"/>
              </a:lnSpc>
              <a:spcBef>
                <a:spcPts val="334"/>
              </a:spcBef>
              <a:buFontTx/>
              <a:buNone/>
              <a:defRPr sz="1602" kern="1200">
                <a:solidFill>
                  <a:schemeClr val="bg1"/>
                </a:solidFill>
                <a:latin typeface="Akkurat Pro" panose="020B0504020101020102" pitchFamily="34" charset="0"/>
                <a:ea typeface="+mn-ea"/>
                <a:cs typeface="+mn-cs"/>
              </a:defRPr>
            </a:lvl2pPr>
            <a:lvl3pPr marL="626181" indent="0" algn="l" defTabSz="610200" rtl="0" eaLnBrk="1" latinLnBrk="0" hangingPunct="1">
              <a:lnSpc>
                <a:spcPct val="90000"/>
              </a:lnSpc>
              <a:spcBef>
                <a:spcPts val="334"/>
              </a:spcBef>
              <a:buFontTx/>
              <a:buNone/>
              <a:defRPr sz="1335" kern="1200">
                <a:solidFill>
                  <a:schemeClr val="bg1"/>
                </a:solidFill>
                <a:latin typeface="Akkurat Pro" panose="020B0504020101020102" pitchFamily="34" charset="0"/>
                <a:ea typeface="+mn-ea"/>
                <a:cs typeface="+mn-cs"/>
              </a:defRPr>
            </a:lvl3pPr>
            <a:lvl4pPr marL="939598" indent="0" algn="l" defTabSz="610200" rtl="0" eaLnBrk="1" latinLnBrk="0" hangingPunct="1">
              <a:lnSpc>
                <a:spcPct val="90000"/>
              </a:lnSpc>
              <a:spcBef>
                <a:spcPts val="334"/>
              </a:spcBef>
              <a:buFontTx/>
              <a:buNone/>
              <a:defRPr sz="1202" kern="1200">
                <a:solidFill>
                  <a:schemeClr val="bg1"/>
                </a:solidFill>
                <a:latin typeface="Akkurat Pro" panose="020B0504020101020102" pitchFamily="34" charset="0"/>
                <a:ea typeface="+mn-ea"/>
                <a:cs typeface="+mn-cs"/>
              </a:defRPr>
            </a:lvl4pPr>
            <a:lvl5pPr marL="1252688" indent="0" algn="l" defTabSz="610200" rtl="0" eaLnBrk="1" latinLnBrk="0" hangingPunct="1">
              <a:lnSpc>
                <a:spcPct val="90000"/>
              </a:lnSpc>
              <a:spcBef>
                <a:spcPts val="334"/>
              </a:spcBef>
              <a:buFontTx/>
              <a:buNone/>
              <a:defRPr sz="1202" kern="1200">
                <a:solidFill>
                  <a:schemeClr val="bg1"/>
                </a:solidFill>
                <a:latin typeface="Akkurat Pro" panose="020B0504020101020102" pitchFamily="34" charset="0"/>
                <a:ea typeface="+mn-ea"/>
                <a:cs typeface="+mn-cs"/>
              </a:defRPr>
            </a:lvl5pPr>
            <a:lvl6pPr marL="16776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6pPr>
            <a:lvl7pPr marL="19825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7pPr>
            <a:lvl8pPr marL="2287844"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8pPr>
            <a:lvl9pPr marL="2592781" indent="-152632" algn="l" defTabSz="610200" rtl="0" eaLnBrk="1" latinLnBrk="0" hangingPunct="1">
              <a:lnSpc>
                <a:spcPct val="90000"/>
              </a:lnSpc>
              <a:spcBef>
                <a:spcPts val="334"/>
              </a:spcBef>
              <a:buFont typeface="Arial" panose="020B06060202020A0204" pitchFamily="34" charset="0"/>
              <a:buChar char="•"/>
              <a:defRPr sz="1202" kern="1200">
                <a:solidFill>
                  <a:schemeClr val="tx1"/>
                </a:solidFill>
                <a:latin typeface="+mn-lt"/>
                <a:ea typeface="+mn-ea"/>
                <a:cs typeface="+mn-cs"/>
              </a:defRPr>
            </a:lvl9pPr>
          </a:lstStyle>
          <a:p>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方案功能演示</a:t>
            </a:r>
          </a:p>
        </p:txBody>
      </p:sp>
      <p:cxnSp>
        <p:nvCxnSpPr>
          <p:cNvPr id="22" name="直接连接符 21"/>
          <p:cNvCxnSpPr/>
          <p:nvPr/>
        </p:nvCxnSpPr>
        <p:spPr>
          <a:xfrm>
            <a:off x="2310668" y="1061631"/>
            <a:ext cx="0" cy="1375696"/>
          </a:xfrm>
          <a:prstGeom prst="line">
            <a:avLst/>
          </a:prstGeom>
          <a:ln>
            <a:solidFill>
              <a:srgbClr val="6969FC"/>
            </a:solidFill>
          </a:ln>
        </p:spPr>
        <p:style>
          <a:lnRef idx="1">
            <a:schemeClr val="accent1"/>
          </a:lnRef>
          <a:fillRef idx="0">
            <a:schemeClr val="accent1"/>
          </a:fillRef>
          <a:effectRef idx="0">
            <a:schemeClr val="accent1"/>
          </a:effectRef>
          <a:fontRef idx="minor">
            <a:schemeClr val="tx1"/>
          </a:fontRef>
        </p:style>
      </p:cxnSp>
      <p:grpSp>
        <p:nvGrpSpPr>
          <p:cNvPr id="23" name="组 4"/>
          <p:cNvGrpSpPr/>
          <p:nvPr/>
        </p:nvGrpSpPr>
        <p:grpSpPr>
          <a:xfrm>
            <a:off x="817009" y="1506714"/>
            <a:ext cx="1097175" cy="516307"/>
            <a:chOff x="817009" y="1631071"/>
            <a:chExt cx="1097175" cy="516307"/>
          </a:xfrm>
        </p:grpSpPr>
        <p:sp>
          <p:nvSpPr>
            <p:cNvPr id="24" name="矩形 23"/>
            <p:cNvSpPr/>
            <p:nvPr userDrawn="1"/>
          </p:nvSpPr>
          <p:spPr>
            <a:xfrm>
              <a:off x="817009" y="1901157"/>
              <a:ext cx="1097174" cy="246221"/>
            </a:xfrm>
            <a:prstGeom prst="rect">
              <a:avLst/>
            </a:prstGeom>
          </p:spPr>
          <p:txBody>
            <a:bodyPr/>
            <a:lstStyle/>
            <a:p>
              <a:pPr algn="ctr" defTabSz="610200">
                <a:spcBef>
                  <a:spcPts val="668"/>
                </a:spcBef>
              </a:pPr>
              <a:r>
                <a:rPr lang="en-US" altLang="zh-CN" sz="800" b="1" dirty="0">
                  <a:gradFill>
                    <a:gsLst>
                      <a:gs pos="0">
                        <a:srgbClr val="86DFFF"/>
                      </a:gs>
                      <a:gs pos="100000">
                        <a:srgbClr val="97AFFF"/>
                      </a:gs>
                    </a:gsLst>
                    <a:lin ang="3600000" scaled="0"/>
                  </a:gradFill>
                  <a:latin typeface="Arial" panose="020B0604020202020204" pitchFamily="34" charset="0"/>
                  <a:ea typeface="微软雅黑" panose="020B0503020204020204" pitchFamily="34" charset="-122"/>
                  <a:cs typeface="Arial" panose="020B06060202020A0204" pitchFamily="34" charset="0"/>
                  <a:sym typeface="Arial" panose="020B0604020202020204" pitchFamily="34" charset="0"/>
                </a:rPr>
                <a:t>C O N E N T S</a:t>
              </a:r>
              <a:endParaRPr lang="zh-CN" altLang="en-US" sz="800" b="1" dirty="0">
                <a:gradFill>
                  <a:gsLst>
                    <a:gs pos="0">
                      <a:srgbClr val="86DFFF"/>
                    </a:gs>
                    <a:gs pos="100000">
                      <a:srgbClr val="97AFFF"/>
                    </a:gs>
                  </a:gsLst>
                  <a:lin ang="3600000" scaled="0"/>
                </a:gradFill>
                <a:latin typeface="Arial" panose="020B0604020202020204" pitchFamily="34" charset="0"/>
                <a:ea typeface="微软雅黑" panose="020B0503020204020204" pitchFamily="34" charset="-122"/>
                <a:cs typeface="Arial" panose="020B06060202020A0204" pitchFamily="34" charset="0"/>
                <a:sym typeface="Arial" panose="020B0604020202020204" pitchFamily="34" charset="0"/>
              </a:endParaRPr>
            </a:p>
          </p:txBody>
        </p:sp>
        <p:sp>
          <p:nvSpPr>
            <p:cNvPr id="25" name="矩形 24"/>
            <p:cNvSpPr/>
            <p:nvPr userDrawn="1"/>
          </p:nvSpPr>
          <p:spPr>
            <a:xfrm>
              <a:off x="817010" y="1631071"/>
              <a:ext cx="1097174" cy="307777"/>
            </a:xfrm>
            <a:prstGeom prst="rect">
              <a:avLst/>
            </a:prstGeom>
          </p:spPr>
          <p:txBody>
            <a:bodyPr/>
            <a:lstStyle/>
            <a:p>
              <a:pPr algn="ctr" defTabSz="610200">
                <a:spcBef>
                  <a:spcPts val="668"/>
                </a:spcBef>
              </a:pPr>
              <a:r>
                <a:rPr lang="zh-CN" altLang="en-US" sz="1400" b="1" dirty="0">
                  <a:gradFill>
                    <a:gsLst>
                      <a:gs pos="0">
                        <a:srgbClr val="86DFFF"/>
                      </a:gs>
                      <a:gs pos="100000">
                        <a:srgbClr val="97AFFF"/>
                      </a:gs>
                    </a:gsLst>
                    <a:lin ang="3600000" scaled="0"/>
                  </a:gradFill>
                  <a:latin typeface="Arial" panose="020B0604020202020204" pitchFamily="34" charset="0"/>
                  <a:ea typeface="微软雅黑" panose="020B0503020204020204" pitchFamily="34" charset="-122"/>
                  <a:cs typeface="Arial" panose="020B06060202020A0204" pitchFamily="34" charset="0"/>
                  <a:sym typeface="Arial" panose="020B0604020202020204" pitchFamily="34" charset="0"/>
                </a:rPr>
                <a:t>目录大纲</a:t>
              </a:r>
              <a:endParaRPr lang="en-US" altLang="zh-CN" sz="1400" b="1" dirty="0">
                <a:gradFill>
                  <a:gsLst>
                    <a:gs pos="0">
                      <a:srgbClr val="86DFFF"/>
                    </a:gs>
                    <a:gs pos="100000">
                      <a:srgbClr val="97AFFF"/>
                    </a:gs>
                  </a:gsLst>
                  <a:lin ang="3600000" scaled="0"/>
                </a:gradFill>
                <a:latin typeface="Arial" panose="020B0604020202020204" pitchFamily="34" charset="0"/>
                <a:ea typeface="微软雅黑" panose="020B0503020204020204" pitchFamily="34" charset="-122"/>
                <a:cs typeface="Arial" panose="020B06060202020A0204" pitchFamily="34" charset="0"/>
                <a:sym typeface="Arial" panose="020B0604020202020204" pitchFamily="34" charset="0"/>
              </a:endParaRPr>
            </a:p>
          </p:txBody>
        </p:sp>
      </p:grpSp>
    </p:spTree>
    <p:extLst>
      <p:ext uri="{BB962C8B-B14F-4D97-AF65-F5344CB8AC3E}">
        <p14:creationId xmlns:p14="http://schemas.microsoft.com/office/powerpoint/2010/main" val="2406175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2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grpSp>
        <p:nvGrpSpPr>
          <p:cNvPr id="11" name="组合 10"/>
          <p:cNvGrpSpPr/>
          <p:nvPr/>
        </p:nvGrpSpPr>
        <p:grpSpPr>
          <a:xfrm>
            <a:off x="2277039" y="1501048"/>
            <a:ext cx="3987236" cy="720000"/>
            <a:chOff x="5367559" y="2929837"/>
            <a:chExt cx="5562229" cy="720000"/>
          </a:xfrm>
        </p:grpSpPr>
        <p:sp>
          <p:nvSpPr>
            <p:cNvPr id="12" name="文本框 11"/>
            <p:cNvSpPr txBox="1"/>
            <p:nvPr/>
          </p:nvSpPr>
          <p:spPr>
            <a:xfrm>
              <a:off x="6202740" y="3019477"/>
              <a:ext cx="472704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方案功能演示</a:t>
              </a:r>
            </a:p>
          </p:txBody>
        </p:sp>
        <p:pic>
          <p:nvPicPr>
            <p:cNvPr id="13" name="图片 12"/>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367559" y="2929837"/>
              <a:ext cx="719341" cy="720000"/>
            </a:xfrm>
            <a:prstGeom prst="rect">
              <a:avLst/>
            </a:prstGeom>
            <a:noFill/>
          </p:spPr>
        </p:pic>
        <p:sp>
          <p:nvSpPr>
            <p:cNvPr id="14" name="矩形 13"/>
            <p:cNvSpPr/>
            <p:nvPr/>
          </p:nvSpPr>
          <p:spPr>
            <a:xfrm flipV="1">
              <a:off x="6202740" y="3581596"/>
              <a:ext cx="407158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15919" y="1302599"/>
            <a:ext cx="1495761" cy="1463461"/>
            <a:chOff x="4796805" y="-215900"/>
            <a:chExt cx="2093913" cy="2122488"/>
          </a:xfrm>
          <a:solidFill>
            <a:srgbClr val="0070C0"/>
          </a:solidFill>
        </p:grpSpPr>
        <p:sp>
          <p:nvSpPr>
            <p:cNvPr id="16"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endParaRPr lang="zh-CN" altLang="en-US">
                <a:solidFill>
                  <a:srgbClr val="21A3D0"/>
                </a:solidFill>
              </a:endParaRPr>
            </a:p>
          </p:txBody>
        </p:sp>
        <p:sp>
          <p:nvSpPr>
            <p:cNvPr id="17"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zh-CN" altLang="en-US">
                <a:solidFill>
                  <a:srgbClr val="21A3D0"/>
                </a:solidFill>
              </a:endParaRPr>
            </a:p>
          </p:txBody>
        </p:sp>
      </p:grpSp>
    </p:spTree>
    <p:extLst>
      <p:ext uri="{BB962C8B-B14F-4D97-AF65-F5344CB8AC3E}">
        <p14:creationId xmlns:p14="http://schemas.microsoft.com/office/powerpoint/2010/main" val="3123530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697" y="746396"/>
            <a:ext cx="1845219" cy="2548284"/>
          </a:xfrm>
          <a:prstGeom prst="rect">
            <a:avLst/>
          </a:prstGeom>
        </p:spPr>
      </p:pic>
      <p:pic>
        <p:nvPicPr>
          <p:cNvPr id="3" name="Picture 9" descr="2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pic>
        <p:nvPicPr>
          <p:cNvPr id="4" name="图片 3" descr="C:\Users\Wolfrain\Documents\WeChat Files\baifan7030\FileStorage\Temp\166309045256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1342" y="1069068"/>
            <a:ext cx="3501111" cy="1902940"/>
          </a:xfrm>
          <a:prstGeom prst="rect">
            <a:avLst/>
          </a:prstGeom>
          <a:noFill/>
          <a:ln>
            <a:noFill/>
          </a:ln>
        </p:spPr>
      </p:pic>
    </p:spTree>
    <p:extLst>
      <p:ext uri="{BB962C8B-B14F-4D97-AF65-F5344CB8AC3E}">
        <p14:creationId xmlns:p14="http://schemas.microsoft.com/office/powerpoint/2010/main" val="1358850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625" y="378123"/>
            <a:ext cx="5220581" cy="2936577"/>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0012"/>
            <a:ext cx="4032426" cy="2268240"/>
          </a:xfrm>
          <a:prstGeom prst="rect">
            <a:avLst/>
          </a:prstGeom>
        </p:spPr>
      </p:pic>
      <p:sp>
        <p:nvSpPr>
          <p:cNvPr id="9" name="椭圆 8"/>
          <p:cNvSpPr/>
          <p:nvPr/>
        </p:nvSpPr>
        <p:spPr>
          <a:xfrm>
            <a:off x="990600" y="2681288"/>
            <a:ext cx="2352675" cy="4953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774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算法联合测试">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7045" y="746396"/>
            <a:ext cx="4387252" cy="2468247"/>
          </a:xfrm>
          <a:prstGeom prst="rect">
            <a:avLst/>
          </a:prstGeom>
        </p:spPr>
      </p:pic>
      <p:pic>
        <p:nvPicPr>
          <p:cNvPr id="3" name="Picture 9" descr="2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spTree>
    <p:extLst>
      <p:ext uri="{BB962C8B-B14F-4D97-AF65-F5344CB8AC3E}">
        <p14:creationId xmlns:p14="http://schemas.microsoft.com/office/powerpoint/2010/main" val="3869556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B2AF0FD-E6BD-8740-98AB-2427E56CB417}"/>
              </a:ext>
            </a:extLst>
          </p:cNvPr>
          <p:cNvSpPr/>
          <p:nvPr/>
        </p:nvSpPr>
        <p:spPr>
          <a:xfrm>
            <a:off x="-44825" y="3652434"/>
            <a:ext cx="3916070" cy="215444"/>
          </a:xfrm>
          <a:prstGeom prst="rect">
            <a:avLst/>
          </a:prstGeom>
        </p:spPr>
        <p:txBody>
          <a:bodyPr wrap="square">
            <a:spAutoFit/>
          </a:bodyPr>
          <a:lstStyle/>
          <a:p>
            <a:r>
              <a:rPr kumimoji="1" lang="zh-CN" altLang="en-US" sz="800" dirty="0">
                <a:solidFill>
                  <a:srgbClr val="FF0000"/>
                </a:solidFill>
                <a:latin typeface="Arial" panose="020B0604020202020204" pitchFamily="34" charset="0"/>
                <a:ea typeface="微软雅黑" panose="020B0503020204020204" pitchFamily="34" charset="-122"/>
                <a:sym typeface="Arial" panose="020B0604020202020204" pitchFamily="34" charset="0"/>
              </a:rPr>
              <a:t>注：横向参考线下不建议放内容，位置过低，灰色参考线内为有效区域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77039" y="1501048"/>
            <a:ext cx="3987236" cy="720000"/>
            <a:chOff x="5367559" y="2929837"/>
            <a:chExt cx="5562229" cy="720000"/>
          </a:xfrm>
        </p:grpSpPr>
        <p:sp>
          <p:nvSpPr>
            <p:cNvPr id="3" name="文本框 2"/>
            <p:cNvSpPr txBox="1"/>
            <p:nvPr/>
          </p:nvSpPr>
          <p:spPr>
            <a:xfrm>
              <a:off x="6202740" y="3019477"/>
              <a:ext cx="472704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学院团队及课题组介绍</a:t>
              </a:r>
            </a:p>
          </p:txBody>
        </p:sp>
        <p:pic>
          <p:nvPicPr>
            <p:cNvPr id="4" name="图片 3"/>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367559" y="2929837"/>
              <a:ext cx="719341" cy="720000"/>
            </a:xfrm>
            <a:prstGeom prst="rect">
              <a:avLst/>
            </a:prstGeom>
            <a:noFill/>
          </p:spPr>
        </p:pic>
        <p:sp>
          <p:nvSpPr>
            <p:cNvPr id="5" name="矩形 4"/>
            <p:cNvSpPr/>
            <p:nvPr/>
          </p:nvSpPr>
          <p:spPr>
            <a:xfrm flipV="1">
              <a:off x="6202740" y="3581596"/>
              <a:ext cx="407158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15919" y="1302599"/>
            <a:ext cx="1495761" cy="1463461"/>
            <a:chOff x="4796805" y="-215900"/>
            <a:chExt cx="2093913" cy="2122488"/>
          </a:xfrm>
          <a:solidFill>
            <a:srgbClr val="0070C0"/>
          </a:solidFill>
        </p:grpSpPr>
        <p:sp>
          <p:nvSpPr>
            <p:cNvPr id="8"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endParaRPr lang="zh-CN" altLang="en-US">
                <a:solidFill>
                  <a:srgbClr val="21A3D0"/>
                </a:solidFill>
              </a:endParaRPr>
            </a:p>
          </p:txBody>
        </p:sp>
        <p:sp>
          <p:nvSpPr>
            <p:cNvPr id="9"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zh-CN" altLang="en-US">
                <a:solidFill>
                  <a:srgbClr val="21A3D0"/>
                </a:solidFill>
              </a:endParaRPr>
            </a:p>
          </p:txBody>
        </p:sp>
      </p:grpSp>
      <p:pic>
        <p:nvPicPr>
          <p:cNvPr id="10" name="Picture 9" descr="2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spTree>
    <p:extLst>
      <p:ext uri="{BB962C8B-B14F-4D97-AF65-F5344CB8AC3E}">
        <p14:creationId xmlns:p14="http://schemas.microsoft.com/office/powerpoint/2010/main" val="1422970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6536"/>
            <a:ext cx="6264275" cy="2622261"/>
          </a:xfrm>
          <a:prstGeom prst="rect">
            <a:avLst/>
          </a:prstGeom>
        </p:spPr>
      </p:pic>
      <p:sp>
        <p:nvSpPr>
          <p:cNvPr id="2" name="矩形 1"/>
          <p:cNvSpPr/>
          <p:nvPr/>
        </p:nvSpPr>
        <p:spPr>
          <a:xfrm>
            <a:off x="102900" y="940952"/>
            <a:ext cx="6012150" cy="1034129"/>
          </a:xfrm>
          <a:prstGeom prst="rect">
            <a:avLst/>
          </a:prstGeom>
        </p:spPr>
        <p:txBody>
          <a:bodyPr wrap="square">
            <a:spAutoFit/>
          </a:bodyPr>
          <a:lstStyle/>
          <a:p>
            <a:pPr>
              <a:lnSpc>
                <a:spcPct val="150000"/>
              </a:lnSpc>
            </a:pPr>
            <a:r>
              <a:rPr lang="zh-CN" altLang="en-US" sz="1050" dirty="0">
                <a:solidFill>
                  <a:schemeClr val="accent4">
                    <a:lumMod val="40000"/>
                    <a:lumOff val="60000"/>
                  </a:schemeClr>
                </a:solidFill>
                <a:latin typeface="宋体" panose="02010600030101010101" pitchFamily="2" charset="-122"/>
                <a:ea typeface="宋体" panose="02010600030101010101" pitchFamily="2" charset="-122"/>
              </a:rPr>
              <a:t>    装备工程学院是学校集中体现国防特色的学院，中国工程院杨绍卿院士任学院名誉院长。学院现拥有五个兵器类本科专业：探测制导与控制技术、弹药工程与爆炸技术、特种能源技术与工程、武器发射工程、信息对抗技术；</a:t>
            </a:r>
            <a:r>
              <a:rPr lang="en-US" altLang="zh-CN" sz="1050" dirty="0">
                <a:solidFill>
                  <a:schemeClr val="accent4">
                    <a:lumMod val="40000"/>
                    <a:lumOff val="60000"/>
                  </a:schemeClr>
                </a:solidFill>
                <a:latin typeface="宋体" panose="02010600030101010101" pitchFamily="2" charset="-122"/>
                <a:ea typeface="宋体" panose="02010600030101010101" pitchFamily="2" charset="-122"/>
              </a:rPr>
              <a:t>1986</a:t>
            </a:r>
            <a:r>
              <a:rPr lang="zh-CN" altLang="en-US" sz="1050" dirty="0">
                <a:solidFill>
                  <a:schemeClr val="accent4">
                    <a:lumMod val="40000"/>
                    <a:lumOff val="60000"/>
                  </a:schemeClr>
                </a:solidFill>
                <a:latin typeface="宋体" panose="02010600030101010101" pitchFamily="2" charset="-122"/>
                <a:ea typeface="宋体" panose="02010600030101010101" pitchFamily="2" charset="-122"/>
              </a:rPr>
              <a:t>年获批火炮、自动武器与弹药工程二级学科硕士授权，现拥有两个一级学科：兵器科学与技术、力学，一个专业学位授权点。</a:t>
            </a:r>
            <a:endParaRPr lang="zh-CN" altLang="en-US" sz="1050" dirty="0">
              <a:solidFill>
                <a:schemeClr val="accent4">
                  <a:lumMod val="40000"/>
                  <a:lumOff val="60000"/>
                </a:schemeClr>
              </a:solidFill>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264275" cy="943107"/>
          </a:xfrm>
          <a:prstGeom prst="rect">
            <a:avLst/>
          </a:prstGeom>
        </p:spPr>
      </p:pic>
    </p:spTree>
    <p:extLst>
      <p:ext uri="{BB962C8B-B14F-4D97-AF65-F5344CB8AC3E}">
        <p14:creationId xmlns:p14="http://schemas.microsoft.com/office/powerpoint/2010/main" val="1616513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6508" y="783349"/>
            <a:ext cx="4600940" cy="369332"/>
          </a:xfrm>
          <a:prstGeom prst="rect">
            <a:avLst/>
          </a:prstGeom>
        </p:spPr>
        <p:txBody>
          <a:bodyPr wrap="none">
            <a:spAutoFit/>
          </a:bodyPr>
          <a:lstStyle/>
          <a:p>
            <a:r>
              <a:rPr lang="zh-CN" altLang="en-US" sz="1800" b="1" dirty="0">
                <a:solidFill>
                  <a:schemeClr val="accent1"/>
                </a:solidFill>
                <a:latin typeface="仿宋" panose="02010609060101010101" pitchFamily="49" charset="-122"/>
                <a:ea typeface="仿宋" panose="02010609060101010101" pitchFamily="49" charset="-122"/>
                <a:sym typeface="Arial" panose="020B0604020202020204" pitchFamily="34" charset="0"/>
              </a:rPr>
              <a:t>本课题组</a:t>
            </a:r>
            <a:r>
              <a:rPr lang="zh-CN" altLang="en-US" sz="1800" b="1" dirty="0">
                <a:latin typeface="仿宋" panose="02010609060101010101" pitchFamily="49" charset="-122"/>
                <a:ea typeface="仿宋" panose="02010609060101010101" pitchFamily="49" charset="-122"/>
                <a:sym typeface="Arial" panose="020B0604020202020204" pitchFamily="34" charset="0"/>
              </a:rPr>
              <a:t>来自学院武器装备及应用技术团队</a:t>
            </a:r>
            <a:endParaRPr lang="en-US" altLang="zh-CN" sz="1800" b="1" dirty="0">
              <a:latin typeface="仿宋" panose="02010609060101010101" pitchFamily="49" charset="-122"/>
              <a:ea typeface="仿宋" panose="02010609060101010101" pitchFamily="49" charset="-122"/>
              <a:sym typeface="Arial" panose="020B0604020202020204" pitchFamily="34" charset="0"/>
            </a:endParaRPr>
          </a:p>
        </p:txBody>
      </p:sp>
      <p:graphicFrame>
        <p:nvGraphicFramePr>
          <p:cNvPr id="3" name="图示 2"/>
          <p:cNvGraphicFramePr/>
          <p:nvPr>
            <p:extLst>
              <p:ext uri="{D42A27DB-BD31-4B8C-83A1-F6EECF244321}">
                <p14:modId xmlns:p14="http://schemas.microsoft.com/office/powerpoint/2010/main" val="548187711"/>
              </p:ext>
            </p:extLst>
          </p:nvPr>
        </p:nvGraphicFramePr>
        <p:xfrm>
          <a:off x="1039488" y="1189634"/>
          <a:ext cx="4176183" cy="2469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箭头: 右 3"/>
          <p:cNvSpPr/>
          <p:nvPr/>
        </p:nvSpPr>
        <p:spPr>
          <a:xfrm rot="1368938">
            <a:off x="2926244" y="1170691"/>
            <a:ext cx="752764" cy="37407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9" descr="2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spTree>
    <p:extLst>
      <p:ext uri="{BB962C8B-B14F-4D97-AF65-F5344CB8AC3E}">
        <p14:creationId xmlns:p14="http://schemas.microsoft.com/office/powerpoint/2010/main" val="2130711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2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grpSp>
        <p:nvGrpSpPr>
          <p:cNvPr id="11" name="组合 10"/>
          <p:cNvGrpSpPr/>
          <p:nvPr/>
        </p:nvGrpSpPr>
        <p:grpSpPr>
          <a:xfrm>
            <a:off x="2277039" y="1501048"/>
            <a:ext cx="3987236" cy="720000"/>
            <a:chOff x="5367559" y="2929837"/>
            <a:chExt cx="5562229" cy="720000"/>
          </a:xfrm>
        </p:grpSpPr>
        <p:sp>
          <p:nvSpPr>
            <p:cNvPr id="12" name="文本框 11"/>
            <p:cNvSpPr txBox="1"/>
            <p:nvPr/>
          </p:nvSpPr>
          <p:spPr>
            <a:xfrm>
              <a:off x="6202740" y="3019477"/>
              <a:ext cx="472704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项目需求及行业现状</a:t>
              </a:r>
            </a:p>
          </p:txBody>
        </p:sp>
        <p:pic>
          <p:nvPicPr>
            <p:cNvPr id="13" name="图片 12"/>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367559" y="2929837"/>
              <a:ext cx="719341" cy="720000"/>
            </a:xfrm>
            <a:prstGeom prst="rect">
              <a:avLst/>
            </a:prstGeom>
            <a:noFill/>
          </p:spPr>
        </p:pic>
        <p:sp>
          <p:nvSpPr>
            <p:cNvPr id="14" name="矩形 13"/>
            <p:cNvSpPr/>
            <p:nvPr/>
          </p:nvSpPr>
          <p:spPr>
            <a:xfrm flipV="1">
              <a:off x="6202740" y="3581596"/>
              <a:ext cx="407158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15919" y="1302599"/>
            <a:ext cx="1495761" cy="1463461"/>
            <a:chOff x="4796805" y="-215900"/>
            <a:chExt cx="2093913" cy="2122488"/>
          </a:xfrm>
          <a:solidFill>
            <a:srgbClr val="0070C0"/>
          </a:solidFill>
        </p:grpSpPr>
        <p:sp>
          <p:nvSpPr>
            <p:cNvPr id="16"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endParaRPr lang="zh-CN" altLang="en-US">
                <a:solidFill>
                  <a:srgbClr val="21A3D0"/>
                </a:solidFill>
              </a:endParaRPr>
            </a:p>
          </p:txBody>
        </p:sp>
        <p:sp>
          <p:nvSpPr>
            <p:cNvPr id="17"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zh-CN" altLang="en-US">
                <a:solidFill>
                  <a:srgbClr val="21A3D0"/>
                </a:solidFill>
              </a:endParaRPr>
            </a:p>
          </p:txBody>
        </p:sp>
      </p:grpSp>
    </p:spTree>
    <p:extLst>
      <p:ext uri="{BB962C8B-B14F-4D97-AF65-F5344CB8AC3E}">
        <p14:creationId xmlns:p14="http://schemas.microsoft.com/office/powerpoint/2010/main" val="3498247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img2.baidu.com/image_search/src=http%3A%2F%2F5b0988e595225.cdn.sohucs.com%2Fimages%2F20200119%2F76faa09b540c46b39d43a6fb741ca574.jpeg&amp;refer=http%3A%2F%2F5b0988e595225.cdn.sohucs.com&amp;app=2002&amp;size=f9999,10000&amp;q=a80&amp;n=0&amp;g=0n&amp;fmt=auto?sec=1665728554&amp;t=ba83636c8bd787b7d0e161bc38710f6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256" y="850617"/>
            <a:ext cx="1708607" cy="120491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412256" y="2055529"/>
            <a:ext cx="1708607" cy="1195388"/>
          </a:xfrm>
          <a:prstGeom prst="rect">
            <a:avLst/>
          </a:prstGeom>
        </p:spPr>
      </p:pic>
      <p:sp>
        <p:nvSpPr>
          <p:cNvPr id="5" name="文本框 4"/>
          <p:cNvSpPr txBox="1"/>
          <p:nvPr/>
        </p:nvSpPr>
        <p:spPr>
          <a:xfrm>
            <a:off x="2305051" y="665061"/>
            <a:ext cx="3409950" cy="1222194"/>
          </a:xfrm>
          <a:prstGeom prst="rect">
            <a:avLst/>
          </a:prstGeom>
          <a:noFill/>
        </p:spPr>
        <p:txBody>
          <a:bodyPr wrap="square" rtlCol="0">
            <a:spAutoFit/>
          </a:bodyPr>
          <a:lstStyle/>
          <a:p>
            <a:pPr algn="l">
              <a:lnSpc>
                <a:spcPts val="2300"/>
              </a:lnSpc>
            </a:pPr>
            <a:r>
              <a:rPr lang="zh-CN" altLang="en-US" sz="1200" b="1" dirty="0">
                <a:latin typeface="仿宋" panose="02010609060101010101" pitchFamily="49" charset="-122"/>
                <a:ea typeface="仿宋" panose="02010609060101010101" pitchFamily="49" charset="-122"/>
              </a:rPr>
              <a:t>    针对</a:t>
            </a:r>
            <a:r>
              <a:rPr lang="zh-CN" altLang="en-US" sz="1100" b="1" dirty="0">
                <a:latin typeface="仿宋" panose="02010609060101010101" pitchFamily="49" charset="-122"/>
                <a:ea typeface="仿宋" panose="02010609060101010101" pitchFamily="49" charset="-122"/>
              </a:rPr>
              <a:t>发火药、火工品</a:t>
            </a:r>
            <a:r>
              <a:rPr lang="zh-CN" altLang="en-US" sz="1100" b="1" dirty="0">
                <a:solidFill>
                  <a:srgbClr val="FF0000"/>
                </a:solidFill>
                <a:latin typeface="仿宋" panose="02010609060101010101" pitchFamily="49" charset="-122"/>
                <a:ea typeface="仿宋" panose="02010609060101010101" pitchFamily="49" charset="-122"/>
              </a:rPr>
              <a:t>生产检测</a:t>
            </a:r>
            <a:r>
              <a:rPr lang="zh-CN" altLang="en-US" sz="1100" b="1" dirty="0">
                <a:latin typeface="仿宋" panose="02010609060101010101" pitchFamily="49" charset="-122"/>
                <a:ea typeface="仿宋" panose="02010609060101010101" pitchFamily="49" charset="-122"/>
              </a:rPr>
              <a:t>及</a:t>
            </a:r>
            <a:r>
              <a:rPr lang="zh-CN" altLang="en-US" sz="1100" b="1" dirty="0">
                <a:solidFill>
                  <a:srgbClr val="FF0000"/>
                </a:solidFill>
                <a:latin typeface="仿宋" panose="02010609060101010101" pitchFamily="49" charset="-122"/>
                <a:ea typeface="仿宋" panose="02010609060101010101" pitchFamily="49" charset="-122"/>
              </a:rPr>
              <a:t>长储检测</a:t>
            </a:r>
            <a:r>
              <a:rPr lang="zh-CN" altLang="en-US" sz="1100" b="1" dirty="0">
                <a:latin typeface="仿宋" panose="02010609060101010101" pitchFamily="49" charset="-122"/>
                <a:ea typeface="仿宋" panose="02010609060101010101" pitchFamily="49" charset="-122"/>
              </a:rPr>
              <a:t>，长期以来伴随着巨大的风险以及不确定性，主要依靠人员手检，以及显微镜下检测。一方面存在人员危险性，另一方面效率低，准确率受到经验限制。</a:t>
            </a:r>
          </a:p>
        </p:txBody>
      </p:sp>
      <p:pic>
        <p:nvPicPr>
          <p:cNvPr id="3" name="图片 2"/>
          <p:cNvPicPr>
            <a:picLocks noChangeAspect="1"/>
          </p:cNvPicPr>
          <p:nvPr/>
        </p:nvPicPr>
        <p:blipFill rotWithShape="1">
          <a:blip r:embed="rId5"/>
          <a:srcRect b="17236"/>
          <a:stretch/>
        </p:blipFill>
        <p:spPr>
          <a:xfrm>
            <a:off x="3714714" y="2055529"/>
            <a:ext cx="2176499" cy="1195388"/>
          </a:xfrm>
          <a:prstGeom prst="rect">
            <a:avLst/>
          </a:prstGeom>
        </p:spPr>
      </p:pic>
      <p:pic>
        <p:nvPicPr>
          <p:cNvPr id="1028" name="Picture 4" descr="https://img0.baidu.com/it/u=678769693,734247334&amp;fm=253&amp;fmt=auto&amp;app=138&amp;f=JPEG?w=600&amp;h=4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0863" y="2055529"/>
            <a:ext cx="1593851" cy="11953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2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spTree>
    <p:extLst>
      <p:ext uri="{BB962C8B-B14F-4D97-AF65-F5344CB8AC3E}">
        <p14:creationId xmlns:p14="http://schemas.microsoft.com/office/powerpoint/2010/main" val="27011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流水线工人"/>
          <p:cNvPicPr>
            <a:picLocks noChangeAspect="1"/>
          </p:cNvPicPr>
          <p:nvPr/>
        </p:nvPicPr>
        <p:blipFill>
          <a:blip r:embed="rId2"/>
          <a:stretch>
            <a:fillRect/>
          </a:stretch>
        </p:blipFill>
        <p:spPr>
          <a:xfrm>
            <a:off x="3566217" y="1297830"/>
            <a:ext cx="1562043" cy="1888440"/>
          </a:xfrm>
          <a:prstGeom prst="rect">
            <a:avLst/>
          </a:prstGeom>
        </p:spPr>
      </p:pic>
      <p:pic>
        <p:nvPicPr>
          <p:cNvPr id="3" name="图片 2" descr="无人"/>
          <p:cNvPicPr>
            <a:picLocks noChangeAspect="1"/>
          </p:cNvPicPr>
          <p:nvPr/>
        </p:nvPicPr>
        <p:blipFill>
          <a:blip r:embed="rId3"/>
          <a:stretch>
            <a:fillRect/>
          </a:stretch>
        </p:blipFill>
        <p:spPr>
          <a:xfrm>
            <a:off x="1540239" y="1276191"/>
            <a:ext cx="1370642" cy="1884680"/>
          </a:xfrm>
          <a:prstGeom prst="rect">
            <a:avLst/>
          </a:prstGeom>
        </p:spPr>
      </p:pic>
      <p:sp>
        <p:nvSpPr>
          <p:cNvPr id="4" name="文本框 3"/>
          <p:cNvSpPr txBox="1"/>
          <p:nvPr/>
        </p:nvSpPr>
        <p:spPr>
          <a:xfrm>
            <a:off x="2987081" y="1642327"/>
            <a:ext cx="624758" cy="830997"/>
          </a:xfrm>
          <a:prstGeom prst="rect">
            <a:avLst/>
          </a:prstGeom>
          <a:noFill/>
        </p:spPr>
        <p:txBody>
          <a:bodyPr wrap="square" rtlCol="0">
            <a:spAutoFit/>
            <a:scene3d>
              <a:camera prst="orthographicFront"/>
              <a:lightRig rig="threePt" dir="t"/>
            </a:scene3d>
          </a:bodyPr>
          <a:lstStyle/>
          <a:p>
            <a:r>
              <a:rPr lang="zh-CN" altLang="en-US" sz="2400" b="1" dirty="0">
                <a:solidFill>
                  <a:schemeClr val="accent1"/>
                </a:solidFill>
                <a:effectLst>
                  <a:outerShdw blurRad="38100" dist="25400" dir="5400000" algn="ctr" rotWithShape="0">
                    <a:srgbClr val="6E747A">
                      <a:alpha val="43000"/>
                    </a:srgbClr>
                  </a:outerShdw>
                </a:effectLst>
              </a:rPr>
              <a:t>替</a:t>
            </a:r>
            <a:r>
              <a:rPr lang="en-US" altLang="zh-CN" sz="2400" b="1" dirty="0">
                <a:solidFill>
                  <a:schemeClr val="accent1"/>
                </a:solidFill>
                <a:effectLst>
                  <a:outerShdw blurRad="38100" dist="25400" dir="5400000" algn="ctr" rotWithShape="0">
                    <a:srgbClr val="6E747A">
                      <a:alpha val="43000"/>
                    </a:srgbClr>
                  </a:outerShdw>
                </a:effectLst>
              </a:rPr>
              <a:t>   </a:t>
            </a:r>
            <a:r>
              <a:rPr lang="zh-CN" altLang="en-US" sz="2400" b="1" dirty="0">
                <a:solidFill>
                  <a:schemeClr val="accent1"/>
                </a:solidFill>
                <a:effectLst>
                  <a:outerShdw blurRad="38100" dist="25400" dir="5400000" algn="ctr" rotWithShape="0">
                    <a:srgbClr val="6E747A">
                      <a:alpha val="43000"/>
                    </a:srgbClr>
                  </a:outerShdw>
                </a:effectLst>
              </a:rPr>
              <a:t>代</a:t>
            </a:r>
          </a:p>
        </p:txBody>
      </p:sp>
      <p:pic>
        <p:nvPicPr>
          <p:cNvPr id="7" name="Picture 9" descr="2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sp>
        <p:nvSpPr>
          <p:cNvPr id="8" name="文本框 7"/>
          <p:cNvSpPr txBox="1"/>
          <p:nvPr/>
        </p:nvSpPr>
        <p:spPr>
          <a:xfrm>
            <a:off x="809626" y="839224"/>
            <a:ext cx="4814886" cy="387286"/>
          </a:xfrm>
          <a:prstGeom prst="rect">
            <a:avLst/>
          </a:prstGeom>
          <a:noFill/>
        </p:spPr>
        <p:txBody>
          <a:bodyPr wrap="square" rtlCol="0">
            <a:spAutoFit/>
          </a:bodyPr>
          <a:lstStyle/>
          <a:p>
            <a:pPr algn="l">
              <a:lnSpc>
                <a:spcPts val="2300"/>
              </a:lnSpc>
            </a:pPr>
            <a:r>
              <a:rPr lang="zh-CN" altLang="en-US" sz="1200" b="1" dirty="0">
                <a:latin typeface="仿宋" panose="02010609060101010101" pitchFamily="49" charset="-122"/>
                <a:ea typeface="仿宋" panose="02010609060101010101" pitchFamily="49" charset="-122"/>
              </a:rPr>
              <a:t>    </a:t>
            </a:r>
            <a:r>
              <a:rPr lang="zh-CN" altLang="en-US" sz="1100" b="1" dirty="0">
                <a:latin typeface="仿宋" panose="02010609060101010101" pitchFamily="49" charset="-122"/>
                <a:ea typeface="仿宋" panose="02010609060101010101" pitchFamily="49" charset="-122"/>
              </a:rPr>
              <a:t>基于深度学习的非标自动化检测平台替代人员检测成为行业趋势。</a:t>
            </a:r>
          </a:p>
        </p:txBody>
      </p:sp>
    </p:spTree>
    <p:extLst>
      <p:ext uri="{BB962C8B-B14F-4D97-AF65-F5344CB8AC3E}">
        <p14:creationId xmlns:p14="http://schemas.microsoft.com/office/powerpoint/2010/main" val="2880190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colorTemperature colorTemp="4700"/>
                    </a14:imgEffect>
                    <a14:imgEffect>
                      <a14:brightnessContrast bright="20000"/>
                    </a14:imgEffect>
                  </a14:imgLayer>
                </a14:imgProps>
              </a:ext>
              <a:ext uri="{28A0092B-C50C-407E-A947-70E740481C1C}">
                <a14:useLocalDpi xmlns:a14="http://schemas.microsoft.com/office/drawing/2010/main" val="0"/>
              </a:ext>
            </a:extLst>
          </a:blip>
          <a:srcRect l="20013" r="4041"/>
          <a:stretch/>
        </p:blipFill>
        <p:spPr>
          <a:xfrm rot="5400000">
            <a:off x="1057629" y="217492"/>
            <a:ext cx="2009192" cy="3527425"/>
          </a:xfrm>
          <a:prstGeom prst="rect">
            <a:avLst/>
          </a:prstGeom>
        </p:spPr>
      </p:pic>
      <p:pic>
        <p:nvPicPr>
          <p:cNvPr id="3" name="Picture 9" descr="2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 y="79124"/>
            <a:ext cx="3611880" cy="667272"/>
          </a:xfrm>
          <a:prstGeom prst="rect">
            <a:avLst/>
          </a:prstGeom>
          <a:noFill/>
          <a:ln w="9525">
            <a:noFill/>
            <a:miter lim="800000"/>
            <a:headEnd/>
            <a:tailEnd/>
          </a:ln>
        </p:spPr>
      </p:pic>
      <p:sp>
        <p:nvSpPr>
          <p:cNvPr id="4" name="文本框 3"/>
          <p:cNvSpPr txBox="1"/>
          <p:nvPr/>
        </p:nvSpPr>
        <p:spPr>
          <a:xfrm>
            <a:off x="298512" y="2796645"/>
            <a:ext cx="2582758" cy="528350"/>
          </a:xfrm>
          <a:prstGeom prst="rect">
            <a:avLst/>
          </a:prstGeom>
          <a:noFill/>
        </p:spPr>
        <p:txBody>
          <a:bodyPr wrap="none" rtlCol="0">
            <a:spAutoFit/>
          </a:bodyPr>
          <a:lstStyle/>
          <a:p>
            <a:pPr algn="l">
              <a:lnSpc>
                <a:spcPts val="3440"/>
              </a:lnSpc>
            </a:pPr>
            <a:r>
              <a:rPr lang="zh-CN" altLang="en-US" sz="1100" dirty="0">
                <a:latin typeface="Microsoft YaHei" panose="020B0703020204020201" pitchFamily="34" charset="-122"/>
                <a:ea typeface="Microsoft YaHei" panose="020B0703020204020201" pitchFamily="34" charset="-122"/>
              </a:rPr>
              <a:t>来源：地雷爆破装备设计手册（公开）</a:t>
            </a:r>
          </a:p>
        </p:txBody>
      </p:sp>
      <p:sp>
        <p:nvSpPr>
          <p:cNvPr id="5" name="文本框 4"/>
          <p:cNvSpPr txBox="1"/>
          <p:nvPr/>
        </p:nvSpPr>
        <p:spPr>
          <a:xfrm>
            <a:off x="3890797" y="1061272"/>
            <a:ext cx="2254966" cy="1839863"/>
          </a:xfrm>
          <a:prstGeom prst="rect">
            <a:avLst/>
          </a:prstGeom>
          <a:noFill/>
        </p:spPr>
        <p:txBody>
          <a:bodyPr wrap="square" rtlCol="0">
            <a:spAutoFit/>
          </a:bodyPr>
          <a:lstStyle/>
          <a:p>
            <a:pPr algn="l">
              <a:lnSpc>
                <a:spcPct val="150000"/>
              </a:lnSpc>
            </a:pPr>
            <a:r>
              <a:rPr lang="zh-CN" altLang="en-US" sz="1100" dirty="0">
                <a:latin typeface="Microsoft YaHei" panose="020B0703020204020201" pitchFamily="34" charset="-122"/>
                <a:ea typeface="Microsoft YaHei" panose="020B0703020204020201" pitchFamily="34" charset="-122"/>
              </a:rPr>
              <a:t>     </a:t>
            </a:r>
            <a:r>
              <a:rPr lang="zh-CN" altLang="en-US" sz="1100" dirty="0">
                <a:latin typeface="黑体" panose="02010609060101010101" pitchFamily="49" charset="-122"/>
                <a:ea typeface="黑体" panose="02010609060101010101" pitchFamily="49" charset="-122"/>
              </a:rPr>
              <a:t>由于点火头结构及生产的特殊性，传统检测手段主要为定期抽检查验合格率，长储不合格产品集体销毁的方式，一方面造成检测工作量提升，另一方面造成极大浪费。如何将批量质检向精细化质检提升，成为本项目的初衷。</a:t>
            </a:r>
          </a:p>
        </p:txBody>
      </p:sp>
    </p:spTree>
    <p:extLst>
      <p:ext uri="{BB962C8B-B14F-4D97-AF65-F5344CB8AC3E}">
        <p14:creationId xmlns:p14="http://schemas.microsoft.com/office/powerpoint/2010/main" val="8529599"/>
      </p:ext>
    </p:extLst>
  </p:cSld>
  <p:clrMapOvr>
    <a:masterClrMapping/>
  </p:clrMapOvr>
</p:sld>
</file>

<file path=ppt/theme/theme1.xml><?xml version="1.0" encoding="utf-8"?>
<a:theme xmlns:a="http://schemas.openxmlformats.org/drawingml/2006/main" name="3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703020204020201" pitchFamily="34" charset="-122"/>
            <a:ea typeface="Microsoft YaHei" panose="020B0703020204020201"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4964</TotalTime>
  <Words>1039</Words>
  <Application>Microsoft Office PowerPoint</Application>
  <PresentationFormat>自定义</PresentationFormat>
  <Paragraphs>68</Paragraphs>
  <Slides>24</Slides>
  <Notes>8</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8" baseType="lpstr">
      <vt:lpstr>Akkurat Pro</vt:lpstr>
      <vt:lpstr>Hiragino Sans GB</vt:lpstr>
      <vt:lpstr>等线</vt:lpstr>
      <vt:lpstr>仿宋</vt:lpstr>
      <vt:lpstr>黑体</vt:lpstr>
      <vt:lpstr>华文仿宋</vt:lpstr>
      <vt:lpstr>楷体</vt:lpstr>
      <vt:lpstr>宋体</vt:lpstr>
      <vt:lpstr>Microsoft YaHei</vt:lpstr>
      <vt:lpstr>Microsoft YaHei</vt:lpstr>
      <vt:lpstr>Arial</vt:lpstr>
      <vt:lpstr>Calibri</vt:lpstr>
      <vt:lpstr>3_Chart page</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Wolfrain</cp:lastModifiedBy>
  <cp:revision>366</cp:revision>
  <dcterms:created xsi:type="dcterms:W3CDTF">2020-08-01T12:04:48Z</dcterms:created>
  <dcterms:modified xsi:type="dcterms:W3CDTF">2022-10-14T08:53:52Z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(3)2hu+/zSgw9rfsaokZ3kKgYpOPkPtR0TA0lckBtvE8Xjr2BV9/+92UvTlOPH/kmyid/xr+Mwo
CgUpI6IWfK/yyqVWcYNsmEyskMIhEfxb/P2U1Ooz7YTuaPg4/cDk2L2rQdw9In/RG04nZ2Z7
rJkTJDzVrLOCt/8KWRcAAqveej3sRGLHrQDzDkHt92sEbQ+ZDgI5wTEndnGESiVqEBkq1X64
wLEQUcplpYO+4dCGJz</vt:lpwstr>
  </property>
  <property fmtid="{D5CDD505-2E9C-101B-9397-08002B2CF9AE}" pid="3" name="_2015_ms_pID_7253431">
    <vt:lpwstr>lZZtKbIa/Upk2mQo/3uBh+2Oljey2G+zOOniOS8eGBpXc/DFgl6qon
DuQscD2a5tzZu9cfZr85XTojsv//rPmXDJJX6rPe7e1z1KNyX2IdFlQrllP7syJytpFM65++
oXiDz0ePOcutGcf7KNN5oUZTwO/YovsDrCgsoSYtnxW7s8d9wNQIDXIg/AQUcp0bwhmyKnY/
b9/T+GqpjknmHRyyyT2c3GfrrtZgv1XfqH76</vt:lpwstr>
  </property>
  <property fmtid="{D5CDD505-2E9C-101B-9397-08002B2CF9AE}" pid="4" name="_2015_ms_pID_7253432">
    <vt:lpwstr>XjNhndzRb/wdiSNJ+cHGPVE=</vt:lpwstr>
  </property>
  <property fmtid="{D5CDD505-2E9C-101B-9397-08002B2CF9AE}" pid="5" name="KSOProductBuildVer">
    <vt:lpwstr>1033-1.1.0.1454</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1646361957</vt:lpwstr>
  </property>
</Properties>
</file>